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4" r:id="rId2"/>
    <p:sldId id="297" r:id="rId3"/>
    <p:sldId id="299" r:id="rId4"/>
    <p:sldId id="302" r:id="rId5"/>
    <p:sldId id="259" r:id="rId6"/>
    <p:sldId id="284" r:id="rId7"/>
    <p:sldId id="303" r:id="rId8"/>
    <p:sldId id="261" r:id="rId9"/>
    <p:sldId id="285" r:id="rId10"/>
    <p:sldId id="288" r:id="rId11"/>
    <p:sldId id="287" r:id="rId12"/>
    <p:sldId id="286" r:id="rId13"/>
    <p:sldId id="289" r:id="rId14"/>
    <p:sldId id="290" r:id="rId15"/>
    <p:sldId id="291" r:id="rId16"/>
    <p:sldId id="300" r:id="rId17"/>
    <p:sldId id="301" r:id="rId18"/>
    <p:sldId id="312" r:id="rId19"/>
    <p:sldId id="313" r:id="rId20"/>
    <p:sldId id="308" r:id="rId21"/>
    <p:sldId id="309" r:id="rId22"/>
    <p:sldId id="310" r:id="rId23"/>
    <p:sldId id="311" r:id="rId24"/>
    <p:sldId id="271" r:id="rId25"/>
    <p:sldId id="272" r:id="rId26"/>
    <p:sldId id="273" r:id="rId27"/>
    <p:sldId id="274" r:id="rId28"/>
    <p:sldId id="275" r:id="rId29"/>
    <p:sldId id="277" r:id="rId30"/>
    <p:sldId id="276" r:id="rId31"/>
    <p:sldId id="304" r:id="rId32"/>
    <p:sldId id="314" r:id="rId33"/>
    <p:sldId id="315" r:id="rId34"/>
    <p:sldId id="283" r:id="rId35"/>
    <p:sldId id="268" r:id="rId36"/>
    <p:sldId id="282" r:id="rId37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3" pos="6843" userDrawn="1">
          <p15:clr>
            <a:srgbClr val="A4A3A4"/>
          </p15:clr>
        </p15:guide>
        <p15:guide id="4" pos="27" userDrawn="1">
          <p15:clr>
            <a:srgbClr val="A4A3A4"/>
          </p15:clr>
        </p15:guide>
        <p15:guide id="5" pos="34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736"/>
    <a:srgbClr val="8F7B21"/>
    <a:srgbClr val="F7F8F8"/>
    <a:srgbClr val="25390F"/>
    <a:srgbClr val="70AC2E"/>
    <a:srgbClr val="584300"/>
    <a:srgbClr val="A47D00"/>
    <a:srgbClr val="FDD75F"/>
    <a:srgbClr val="FCCB2B"/>
    <a:srgbClr val="875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3" autoAdjust="0"/>
    <p:restoredTop sz="92453" autoAdjust="0"/>
  </p:normalViewPr>
  <p:slideViewPr>
    <p:cSldViewPr>
      <p:cViewPr>
        <p:scale>
          <a:sx n="75" d="100"/>
          <a:sy n="75" d="100"/>
        </p:scale>
        <p:origin x="1416" y="438"/>
      </p:cViewPr>
      <p:guideLst>
        <p:guide orient="horz" pos="2256"/>
        <p:guide pos="6843"/>
        <p:guide pos="27"/>
        <p:guide pos="34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F1229-CB4C-43C4-9E3E-08C69C48715A}" type="datetimeFigureOut">
              <a:rPr lang="ko-KR" altLang="en-US" smtClean="0"/>
              <a:t>2022-08-14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360025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402138" y="10360025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332C8-8302-4A82-9538-6C0859B2A3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03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24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31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3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2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6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2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92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6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73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9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9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2C8-8302-4A82-9538-6C0859B2A33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9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5.png"/><Relationship Id="rId9" Type="http://schemas.openxmlformats.org/officeDocument/2006/relationships/image" Target="../media/image7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jpe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12.png"/><Relationship Id="rId10" Type="http://schemas.openxmlformats.org/officeDocument/2006/relationships/image" Target="../media/image125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0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35.png"/><Relationship Id="rId5" Type="http://schemas.openxmlformats.org/officeDocument/2006/relationships/image" Target="../media/image145.png"/><Relationship Id="rId15" Type="http://schemas.openxmlformats.org/officeDocument/2006/relationships/image" Target="../media/image152.png"/><Relationship Id="rId10" Type="http://schemas.openxmlformats.org/officeDocument/2006/relationships/image" Target="../media/image134.png"/><Relationship Id="rId4" Type="http://schemas.openxmlformats.org/officeDocument/2006/relationships/image" Target="../media/image144.png"/><Relationship Id="rId9" Type="http://schemas.openxmlformats.org/officeDocument/2006/relationships/image" Target="../media/image133.png"/><Relationship Id="rId1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2671"/>
            <a:ext cx="11018353" cy="6929553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5084CD-BA6E-A4BB-D0A4-A4E2EFB16242}"/>
              </a:ext>
            </a:extLst>
          </p:cNvPr>
          <p:cNvGrpSpPr/>
          <p:nvPr/>
        </p:nvGrpSpPr>
        <p:grpSpPr>
          <a:xfrm>
            <a:off x="426708" y="530352"/>
            <a:ext cx="1106424" cy="1548908"/>
            <a:chOff x="1001772" y="530352"/>
            <a:chExt cx="1106424" cy="154890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BC0C048-8367-90A6-BCB6-F57BD965A664}"/>
                </a:ext>
              </a:extLst>
            </p:cNvPr>
            <p:cNvSpPr/>
            <p:nvPr/>
          </p:nvSpPr>
          <p:spPr>
            <a:xfrm>
              <a:off x="1014984" y="530352"/>
              <a:ext cx="1080000" cy="1080000"/>
            </a:xfrm>
            <a:prstGeom prst="ellipse">
              <a:avLst/>
            </a:prstGeom>
            <a:solidFill>
              <a:srgbClr val="FF7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9F7FF-55A9-E8B4-695C-179D488EBD53}"/>
                </a:ext>
              </a:extLst>
            </p:cNvPr>
            <p:cNvSpPr txBox="1"/>
            <p:nvPr/>
          </p:nvSpPr>
          <p:spPr>
            <a:xfrm>
              <a:off x="1001772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ff7f27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4D6E228-1CAB-5FF1-3062-18EC8781085D}"/>
              </a:ext>
            </a:extLst>
          </p:cNvPr>
          <p:cNvGrpSpPr/>
          <p:nvPr/>
        </p:nvGrpSpPr>
        <p:grpSpPr>
          <a:xfrm>
            <a:off x="4104238" y="2749780"/>
            <a:ext cx="1106424" cy="1548908"/>
            <a:chOff x="2889504" y="530352"/>
            <a:chExt cx="1106424" cy="154890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30BBD1E-B8EE-69C6-E788-A02BF6627BA8}"/>
                </a:ext>
              </a:extLst>
            </p:cNvPr>
            <p:cNvSpPr/>
            <p:nvPr/>
          </p:nvSpPr>
          <p:spPr>
            <a:xfrm>
              <a:off x="2889504" y="530352"/>
              <a:ext cx="1080000" cy="1080000"/>
            </a:xfrm>
            <a:prstGeom prst="ellipse">
              <a:avLst/>
            </a:prstGeom>
            <a:solidFill>
              <a:srgbClr val="FFB8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E6F73F-0F61-BEBD-F967-1FBF963D4A4C}"/>
                </a:ext>
              </a:extLst>
            </p:cNvPr>
            <p:cNvSpPr txBox="1"/>
            <p:nvPr/>
          </p:nvSpPr>
          <p:spPr>
            <a:xfrm>
              <a:off x="2889504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ffb862</a:t>
              </a:r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5B04449-5B9D-6AA4-DA8D-C4C3042C3DDD}"/>
              </a:ext>
            </a:extLst>
          </p:cNvPr>
          <p:cNvGrpSpPr/>
          <p:nvPr/>
        </p:nvGrpSpPr>
        <p:grpSpPr>
          <a:xfrm>
            <a:off x="4265676" y="530352"/>
            <a:ext cx="1106424" cy="1548908"/>
            <a:chOff x="2889504" y="530352"/>
            <a:chExt cx="1106424" cy="154890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3703E40-DE9C-0E93-BE95-CE068A1956D5}"/>
                </a:ext>
              </a:extLst>
            </p:cNvPr>
            <p:cNvSpPr/>
            <p:nvPr/>
          </p:nvSpPr>
          <p:spPr>
            <a:xfrm>
              <a:off x="2889504" y="530352"/>
              <a:ext cx="1080000" cy="1080000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AA9210-D689-C6B1-2D37-FFD70DD212E3}"/>
                </a:ext>
              </a:extLst>
            </p:cNvPr>
            <p:cNvSpPr txBox="1"/>
            <p:nvPr/>
          </p:nvSpPr>
          <p:spPr>
            <a:xfrm>
              <a:off x="2889504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e7e7e7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E9B71B-5D2B-A9C4-996B-511CB1E5E16C}"/>
              </a:ext>
            </a:extLst>
          </p:cNvPr>
          <p:cNvGrpSpPr/>
          <p:nvPr/>
        </p:nvGrpSpPr>
        <p:grpSpPr>
          <a:xfrm>
            <a:off x="448397" y="2560320"/>
            <a:ext cx="1106424" cy="1548908"/>
            <a:chOff x="1001772" y="530352"/>
            <a:chExt cx="1106424" cy="1548908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BA3A579-B429-7CFE-1347-4D239AF83B82}"/>
                </a:ext>
              </a:extLst>
            </p:cNvPr>
            <p:cNvSpPr/>
            <p:nvPr/>
          </p:nvSpPr>
          <p:spPr>
            <a:xfrm>
              <a:off x="1014984" y="530352"/>
              <a:ext cx="1080000" cy="1080000"/>
            </a:xfrm>
            <a:prstGeom prst="ellipse">
              <a:avLst/>
            </a:prstGeom>
            <a:solidFill>
              <a:srgbClr val="FDF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01679F-3C00-0223-F9D1-41D75B4460C3}"/>
                </a:ext>
              </a:extLst>
            </p:cNvPr>
            <p:cNvSpPr txBox="1"/>
            <p:nvPr/>
          </p:nvSpPr>
          <p:spPr>
            <a:xfrm>
              <a:off x="1001772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fdf4e3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5440BF-8FB7-06F6-C084-49EE25D50FE1}"/>
              </a:ext>
            </a:extLst>
          </p:cNvPr>
          <p:cNvGrpSpPr/>
          <p:nvPr/>
        </p:nvGrpSpPr>
        <p:grpSpPr>
          <a:xfrm>
            <a:off x="2383313" y="2749780"/>
            <a:ext cx="1106424" cy="1548908"/>
            <a:chOff x="1001772" y="530352"/>
            <a:chExt cx="1106424" cy="1548908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4EE57F7-827B-8F51-34E4-6EC77C1CC042}"/>
                </a:ext>
              </a:extLst>
            </p:cNvPr>
            <p:cNvSpPr/>
            <p:nvPr/>
          </p:nvSpPr>
          <p:spPr>
            <a:xfrm>
              <a:off x="1014984" y="530352"/>
              <a:ext cx="1080000" cy="1080000"/>
            </a:xfrm>
            <a:prstGeom prst="ellipse">
              <a:avLst/>
            </a:prstGeom>
            <a:solidFill>
              <a:srgbClr val="78D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39E916-5805-4A7E-6F7B-23CB9CA27D3F}"/>
                </a:ext>
              </a:extLst>
            </p:cNvPr>
            <p:cNvSpPr txBox="1"/>
            <p:nvPr/>
          </p:nvSpPr>
          <p:spPr>
            <a:xfrm>
              <a:off x="1001772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78dc6e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F4FEDAF-9424-1D28-16CD-C2FF4BC2A6B6}"/>
              </a:ext>
            </a:extLst>
          </p:cNvPr>
          <p:cNvGrpSpPr/>
          <p:nvPr/>
        </p:nvGrpSpPr>
        <p:grpSpPr>
          <a:xfrm>
            <a:off x="2340864" y="4727448"/>
            <a:ext cx="1106424" cy="1548908"/>
            <a:chOff x="1001772" y="530352"/>
            <a:chExt cx="1106424" cy="1548908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C106EB6-CFD1-9B13-7E4D-AF2ACCA8B3C4}"/>
                </a:ext>
              </a:extLst>
            </p:cNvPr>
            <p:cNvSpPr/>
            <p:nvPr/>
          </p:nvSpPr>
          <p:spPr>
            <a:xfrm>
              <a:off x="1014984" y="530352"/>
              <a:ext cx="1080000" cy="1080000"/>
            </a:xfrm>
            <a:prstGeom prst="ellipse">
              <a:avLst/>
            </a:prstGeom>
            <a:solidFill>
              <a:srgbClr val="F355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E844FE-1ABD-2B98-A821-8EF4F8070AD9}"/>
                </a:ext>
              </a:extLst>
            </p:cNvPr>
            <p:cNvSpPr txBox="1"/>
            <p:nvPr/>
          </p:nvSpPr>
          <p:spPr>
            <a:xfrm>
              <a:off x="1001772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f3553c</a:t>
              </a:r>
              <a:endParaRPr lang="ko-KR" altLang="en-US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265E414-7828-16C4-A6B6-D0432AAFB7BB}"/>
              </a:ext>
            </a:extLst>
          </p:cNvPr>
          <p:cNvGrpSpPr/>
          <p:nvPr/>
        </p:nvGrpSpPr>
        <p:grpSpPr>
          <a:xfrm>
            <a:off x="4265676" y="4727448"/>
            <a:ext cx="1106424" cy="1548908"/>
            <a:chOff x="1001772" y="530352"/>
            <a:chExt cx="1106424" cy="1548908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0C22CC1-8705-67FD-BF0F-4CBFB1B73F51}"/>
                </a:ext>
              </a:extLst>
            </p:cNvPr>
            <p:cNvSpPr/>
            <p:nvPr/>
          </p:nvSpPr>
          <p:spPr>
            <a:xfrm>
              <a:off x="1014984" y="530352"/>
              <a:ext cx="1080000" cy="1080000"/>
            </a:xfrm>
            <a:prstGeom prst="ellipse">
              <a:avLst/>
            </a:prstGeom>
            <a:solidFill>
              <a:srgbClr val="642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05E522-438B-CDE3-96BC-322F0D2F273D}"/>
                </a:ext>
              </a:extLst>
            </p:cNvPr>
            <p:cNvSpPr txBox="1"/>
            <p:nvPr/>
          </p:nvSpPr>
          <p:spPr>
            <a:xfrm>
              <a:off x="1001772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642a02</a:t>
              </a:r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CD046C2-1812-DF45-3532-96C90234D259}"/>
              </a:ext>
            </a:extLst>
          </p:cNvPr>
          <p:cNvGrpSpPr/>
          <p:nvPr/>
        </p:nvGrpSpPr>
        <p:grpSpPr>
          <a:xfrm>
            <a:off x="513774" y="4760956"/>
            <a:ext cx="1401668" cy="1515400"/>
            <a:chOff x="1001772" y="563860"/>
            <a:chExt cx="1401668" cy="15154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913DCB6-831A-E3E6-7478-9B8FD6B26CF5}"/>
                </a:ext>
              </a:extLst>
            </p:cNvPr>
            <p:cNvSpPr/>
            <p:nvPr/>
          </p:nvSpPr>
          <p:spPr>
            <a:xfrm>
              <a:off x="1323440" y="563860"/>
              <a:ext cx="1080000" cy="1080000"/>
            </a:xfrm>
            <a:prstGeom prst="ellipse">
              <a:avLst/>
            </a:prstGeom>
            <a:solidFill>
              <a:srgbClr val="EEB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E63CAB-5B59-68EB-27EB-A4BFA89DE292}"/>
                </a:ext>
              </a:extLst>
            </p:cNvPr>
            <p:cNvSpPr txBox="1"/>
            <p:nvPr/>
          </p:nvSpPr>
          <p:spPr>
            <a:xfrm>
              <a:off x="1001772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eeb3a3</a:t>
              </a:r>
              <a:endParaRPr lang="ko-KR" altLang="en-US" dirty="0"/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50FDAE6C-6A34-25AA-FE8E-0BA7C6FB4A29}"/>
              </a:ext>
            </a:extLst>
          </p:cNvPr>
          <p:cNvSpPr/>
          <p:nvPr/>
        </p:nvSpPr>
        <p:spPr>
          <a:xfrm>
            <a:off x="6814945" y="1472184"/>
            <a:ext cx="1440000" cy="1440000"/>
          </a:xfrm>
          <a:prstGeom prst="ellipse">
            <a:avLst/>
          </a:prstGeom>
          <a:solidFill>
            <a:srgbClr val="EDA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EDA66A</a:t>
            </a:r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82574BA-F3C3-97C7-DB12-C507C9F6B341}"/>
              </a:ext>
            </a:extLst>
          </p:cNvPr>
          <p:cNvSpPr/>
          <p:nvPr/>
        </p:nvSpPr>
        <p:spPr>
          <a:xfrm>
            <a:off x="6814945" y="3894255"/>
            <a:ext cx="1440000" cy="1440000"/>
          </a:xfrm>
          <a:prstGeom prst="ellipse">
            <a:avLst/>
          </a:prstGeom>
          <a:solidFill>
            <a:srgbClr val="FFC2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FFC209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E69E1B1-582E-81F3-AB5F-E6C492854B54}"/>
              </a:ext>
            </a:extLst>
          </p:cNvPr>
          <p:cNvSpPr/>
          <p:nvPr/>
        </p:nvSpPr>
        <p:spPr>
          <a:xfrm>
            <a:off x="8655247" y="1472184"/>
            <a:ext cx="1440000" cy="1440000"/>
          </a:xfrm>
          <a:prstGeom prst="ellipse">
            <a:avLst/>
          </a:prstGeom>
          <a:solidFill>
            <a:srgbClr val="FE5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FE5C0C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775F357-2B27-1665-F8B6-E1F9E55E0AE2}"/>
              </a:ext>
            </a:extLst>
          </p:cNvPr>
          <p:cNvSpPr/>
          <p:nvPr/>
        </p:nvSpPr>
        <p:spPr>
          <a:xfrm>
            <a:off x="10547714" y="1472184"/>
            <a:ext cx="1440000" cy="1440000"/>
          </a:xfrm>
          <a:prstGeom prst="ellipse">
            <a:avLst/>
          </a:prstGeom>
          <a:solidFill>
            <a:srgbClr val="FE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FEF3EE</a:t>
            </a:r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903E8D0-668A-65F5-D905-BB1825844174}"/>
              </a:ext>
            </a:extLst>
          </p:cNvPr>
          <p:cNvSpPr/>
          <p:nvPr/>
        </p:nvSpPr>
        <p:spPr>
          <a:xfrm>
            <a:off x="10547714" y="3827448"/>
            <a:ext cx="1440000" cy="1440000"/>
          </a:xfrm>
          <a:prstGeom prst="ellipse">
            <a:avLst/>
          </a:prstGeom>
          <a:solidFill>
            <a:srgbClr val="313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313B40</a:t>
            </a:r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77DB182-60EB-4B16-ED14-B62D985D3399}"/>
              </a:ext>
            </a:extLst>
          </p:cNvPr>
          <p:cNvSpPr/>
          <p:nvPr/>
        </p:nvSpPr>
        <p:spPr>
          <a:xfrm>
            <a:off x="8655247" y="3827448"/>
            <a:ext cx="1440000" cy="1440000"/>
          </a:xfrm>
          <a:prstGeom prst="ellipse">
            <a:avLst/>
          </a:prstGeom>
          <a:solidFill>
            <a:srgbClr val="70A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70AB0F</a:t>
            </a:r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7995BB0-A35F-86B2-3761-3E958C9FEEC8}"/>
              </a:ext>
            </a:extLst>
          </p:cNvPr>
          <p:cNvGrpSpPr/>
          <p:nvPr/>
        </p:nvGrpSpPr>
        <p:grpSpPr>
          <a:xfrm>
            <a:off x="4091180" y="2759553"/>
            <a:ext cx="1106424" cy="1548908"/>
            <a:chOff x="2889504" y="530352"/>
            <a:chExt cx="1106424" cy="154890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BF810D4-5810-2402-F665-6EAA5769EAE6}"/>
                </a:ext>
              </a:extLst>
            </p:cNvPr>
            <p:cNvSpPr/>
            <p:nvPr/>
          </p:nvSpPr>
          <p:spPr>
            <a:xfrm>
              <a:off x="2889504" y="530352"/>
              <a:ext cx="1080000" cy="1080000"/>
            </a:xfrm>
            <a:prstGeom prst="ellipse">
              <a:avLst/>
            </a:prstGeom>
            <a:solidFill>
              <a:srgbClr val="FFB8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FB0F9E-E41A-38F3-BB5E-C19C685D6A04}"/>
                </a:ext>
              </a:extLst>
            </p:cNvPr>
            <p:cNvSpPr txBox="1"/>
            <p:nvPr/>
          </p:nvSpPr>
          <p:spPr>
            <a:xfrm>
              <a:off x="2889504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ffb862</a:t>
              </a:r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43F5450-66B8-A5B2-254D-55E044054081}"/>
              </a:ext>
            </a:extLst>
          </p:cNvPr>
          <p:cNvGrpSpPr/>
          <p:nvPr/>
        </p:nvGrpSpPr>
        <p:grpSpPr>
          <a:xfrm>
            <a:off x="2370255" y="2759553"/>
            <a:ext cx="1106424" cy="1548908"/>
            <a:chOff x="1001772" y="530352"/>
            <a:chExt cx="1106424" cy="154890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4CC946-B988-29C0-469B-8353E29112BA}"/>
                </a:ext>
              </a:extLst>
            </p:cNvPr>
            <p:cNvSpPr/>
            <p:nvPr/>
          </p:nvSpPr>
          <p:spPr>
            <a:xfrm>
              <a:off x="1014984" y="530352"/>
              <a:ext cx="1080000" cy="1080000"/>
            </a:xfrm>
            <a:prstGeom prst="ellipse">
              <a:avLst/>
            </a:prstGeom>
            <a:solidFill>
              <a:srgbClr val="78D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FD8C4701-6B44-44E1-C967-9955E370FD29}"/>
                </a:ext>
              </a:extLst>
            </p:cNvPr>
            <p:cNvSpPr txBox="1"/>
            <p:nvPr/>
          </p:nvSpPr>
          <p:spPr>
            <a:xfrm>
              <a:off x="1001772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78dc6e</a:t>
              </a:r>
              <a:endParaRPr lang="ko-KR" altLang="en-US" dirty="0"/>
            </a:p>
          </p:txBody>
        </p: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B53BD71A-C610-91C0-3099-DDE9C2F8D535}"/>
              </a:ext>
            </a:extLst>
          </p:cNvPr>
          <p:cNvGrpSpPr/>
          <p:nvPr/>
        </p:nvGrpSpPr>
        <p:grpSpPr>
          <a:xfrm>
            <a:off x="500716" y="4770729"/>
            <a:ext cx="1401668" cy="1515400"/>
            <a:chOff x="1001772" y="563860"/>
            <a:chExt cx="1401668" cy="1515400"/>
          </a:xfrm>
        </p:grpSpPr>
        <p:sp>
          <p:nvSpPr>
            <p:cNvPr id="962" name="타원 961">
              <a:extLst>
                <a:ext uri="{FF2B5EF4-FFF2-40B4-BE49-F238E27FC236}">
                  <a16:creationId xmlns:a16="http://schemas.microsoft.com/office/drawing/2014/main" id="{9DA28781-2F1D-6C96-1479-1F0EC27C1AFA}"/>
                </a:ext>
              </a:extLst>
            </p:cNvPr>
            <p:cNvSpPr/>
            <p:nvPr/>
          </p:nvSpPr>
          <p:spPr>
            <a:xfrm>
              <a:off x="1323440" y="563860"/>
              <a:ext cx="1080000" cy="1080000"/>
            </a:xfrm>
            <a:prstGeom prst="ellipse">
              <a:avLst/>
            </a:prstGeom>
            <a:solidFill>
              <a:srgbClr val="EEB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TextBox 962">
              <a:extLst>
                <a:ext uri="{FF2B5EF4-FFF2-40B4-BE49-F238E27FC236}">
                  <a16:creationId xmlns:a16="http://schemas.microsoft.com/office/drawing/2014/main" id="{D3C0B13C-29A7-38E2-724A-A0D0D22F1CF6}"/>
                </a:ext>
              </a:extLst>
            </p:cNvPr>
            <p:cNvSpPr txBox="1"/>
            <p:nvPr/>
          </p:nvSpPr>
          <p:spPr>
            <a:xfrm>
              <a:off x="1001772" y="1709928"/>
              <a:ext cx="110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eeb3a3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53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1938" y="0"/>
            <a:ext cx="11430000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0BF783-0763-58C4-CAA2-692B615FBD58}"/>
              </a:ext>
            </a:extLst>
          </p:cNvPr>
          <p:cNvGrpSpPr/>
          <p:nvPr/>
        </p:nvGrpSpPr>
        <p:grpSpPr>
          <a:xfrm>
            <a:off x="-109538" y="1264863"/>
            <a:ext cx="11041460" cy="5324706"/>
            <a:chOff x="-109538" y="842847"/>
            <a:chExt cx="11041460" cy="5324706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B57E412-7ADB-1D0E-3D17-B2588EAA1744}"/>
                </a:ext>
              </a:extLst>
            </p:cNvPr>
            <p:cNvSpPr/>
            <p:nvPr/>
          </p:nvSpPr>
          <p:spPr>
            <a:xfrm>
              <a:off x="-109538" y="3195753"/>
              <a:ext cx="11041460" cy="1219200"/>
            </a:xfrm>
            <a:custGeom>
              <a:avLst/>
              <a:gdLst>
                <a:gd name="connsiteX0" fmla="*/ 23773 w 8763682"/>
                <a:gd name="connsiteY0" fmla="*/ 0 h 1219200"/>
                <a:gd name="connsiteX1" fmla="*/ 8606926 w 8763682"/>
                <a:gd name="connsiteY1" fmla="*/ 0 h 1219200"/>
                <a:gd name="connsiteX2" fmla="*/ 8710640 w 8763682"/>
                <a:gd name="connsiteY2" fmla="*/ 3148 h 1219200"/>
                <a:gd name="connsiteX3" fmla="*/ 8763682 w 8763682"/>
                <a:gd name="connsiteY3" fmla="*/ 8012 h 1219200"/>
                <a:gd name="connsiteX4" fmla="*/ 8763682 w 8763682"/>
                <a:gd name="connsiteY4" fmla="*/ 1211188 h 1219200"/>
                <a:gd name="connsiteX5" fmla="*/ 8710640 w 8763682"/>
                <a:gd name="connsiteY5" fmla="*/ 1216053 h 1219200"/>
                <a:gd name="connsiteX6" fmla="*/ 8606926 w 8763682"/>
                <a:gd name="connsiteY6" fmla="*/ 1219200 h 1219200"/>
                <a:gd name="connsiteX7" fmla="*/ 23773 w 8763682"/>
                <a:gd name="connsiteY7" fmla="*/ 1219200 h 1219200"/>
                <a:gd name="connsiteX8" fmla="*/ 0 w 8763682"/>
                <a:gd name="connsiteY8" fmla="*/ 1217760 h 1219200"/>
                <a:gd name="connsiteX9" fmla="*/ 0 w 8763682"/>
                <a:gd name="connsiteY9" fmla="*/ 144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3682" h="1219200">
                  <a:moveTo>
                    <a:pt x="23773" y="0"/>
                  </a:moveTo>
                  <a:lnTo>
                    <a:pt x="8606926" y="0"/>
                  </a:lnTo>
                  <a:cubicBezTo>
                    <a:pt x="8641940" y="0"/>
                    <a:pt x="8676540" y="1067"/>
                    <a:pt x="8710640" y="3148"/>
                  </a:cubicBezTo>
                  <a:lnTo>
                    <a:pt x="8763682" y="8012"/>
                  </a:lnTo>
                  <a:lnTo>
                    <a:pt x="8763682" y="1211188"/>
                  </a:lnTo>
                  <a:lnTo>
                    <a:pt x="8710640" y="1216053"/>
                  </a:lnTo>
                  <a:cubicBezTo>
                    <a:pt x="8676540" y="1218134"/>
                    <a:pt x="8641940" y="1219200"/>
                    <a:pt x="8606926" y="1219200"/>
                  </a:cubicBezTo>
                  <a:lnTo>
                    <a:pt x="23773" y="1219200"/>
                  </a:lnTo>
                  <a:lnTo>
                    <a:pt x="0" y="1217760"/>
                  </a:lnTo>
                  <a:lnTo>
                    <a:pt x="0" y="1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35E767-787F-A2D2-808E-E24247AC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934" y="1761351"/>
              <a:ext cx="3838806" cy="38388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53BA25-7E10-15B1-D033-D82684D7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462" y="842847"/>
              <a:ext cx="2209800" cy="220980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2031EC9-A2DC-D73C-AB20-BB2AA89D7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00"/>
            <a:stretch/>
          </p:blipFill>
          <p:spPr>
            <a:xfrm>
              <a:off x="9210892" y="2662353"/>
              <a:ext cx="1721030" cy="3505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ACB01-8CF4-370F-8E02-AF47E2490530}"/>
                </a:ext>
              </a:extLst>
            </p:cNvPr>
            <p:cNvSpPr txBox="1"/>
            <p:nvPr/>
          </p:nvSpPr>
          <p:spPr>
            <a:xfrm>
              <a:off x="4427185" y="3451410"/>
              <a:ext cx="26669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도매 법인</a:t>
              </a:r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79068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1938" y="0"/>
            <a:ext cx="11430000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FCC49A-9740-BC0D-48B1-BB7482F5FD52}"/>
              </a:ext>
            </a:extLst>
          </p:cNvPr>
          <p:cNvGrpSpPr/>
          <p:nvPr/>
        </p:nvGrpSpPr>
        <p:grpSpPr>
          <a:xfrm>
            <a:off x="-39351" y="1221191"/>
            <a:ext cx="10975619" cy="5368389"/>
            <a:chOff x="-39351" y="799164"/>
            <a:chExt cx="10975619" cy="536838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B57E412-7ADB-1D0E-3D17-B2588EAA1744}"/>
                </a:ext>
              </a:extLst>
            </p:cNvPr>
            <p:cNvSpPr/>
            <p:nvPr/>
          </p:nvSpPr>
          <p:spPr>
            <a:xfrm>
              <a:off x="-39351" y="3195753"/>
              <a:ext cx="10975619" cy="1219200"/>
            </a:xfrm>
            <a:custGeom>
              <a:avLst/>
              <a:gdLst>
                <a:gd name="connsiteX0" fmla="*/ 23773 w 8763682"/>
                <a:gd name="connsiteY0" fmla="*/ 0 h 1219200"/>
                <a:gd name="connsiteX1" fmla="*/ 8606926 w 8763682"/>
                <a:gd name="connsiteY1" fmla="*/ 0 h 1219200"/>
                <a:gd name="connsiteX2" fmla="*/ 8710640 w 8763682"/>
                <a:gd name="connsiteY2" fmla="*/ 3148 h 1219200"/>
                <a:gd name="connsiteX3" fmla="*/ 8763682 w 8763682"/>
                <a:gd name="connsiteY3" fmla="*/ 8012 h 1219200"/>
                <a:gd name="connsiteX4" fmla="*/ 8763682 w 8763682"/>
                <a:gd name="connsiteY4" fmla="*/ 1211188 h 1219200"/>
                <a:gd name="connsiteX5" fmla="*/ 8710640 w 8763682"/>
                <a:gd name="connsiteY5" fmla="*/ 1216053 h 1219200"/>
                <a:gd name="connsiteX6" fmla="*/ 8606926 w 8763682"/>
                <a:gd name="connsiteY6" fmla="*/ 1219200 h 1219200"/>
                <a:gd name="connsiteX7" fmla="*/ 23773 w 8763682"/>
                <a:gd name="connsiteY7" fmla="*/ 1219200 h 1219200"/>
                <a:gd name="connsiteX8" fmla="*/ 0 w 8763682"/>
                <a:gd name="connsiteY8" fmla="*/ 1217760 h 1219200"/>
                <a:gd name="connsiteX9" fmla="*/ 0 w 8763682"/>
                <a:gd name="connsiteY9" fmla="*/ 144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3682" h="1219200">
                  <a:moveTo>
                    <a:pt x="23773" y="0"/>
                  </a:moveTo>
                  <a:lnTo>
                    <a:pt x="8606926" y="0"/>
                  </a:lnTo>
                  <a:cubicBezTo>
                    <a:pt x="8641940" y="0"/>
                    <a:pt x="8676540" y="1067"/>
                    <a:pt x="8710640" y="3148"/>
                  </a:cubicBezTo>
                  <a:lnTo>
                    <a:pt x="8763682" y="8012"/>
                  </a:lnTo>
                  <a:lnTo>
                    <a:pt x="8763682" y="1211188"/>
                  </a:lnTo>
                  <a:lnTo>
                    <a:pt x="8710640" y="1216053"/>
                  </a:lnTo>
                  <a:cubicBezTo>
                    <a:pt x="8676540" y="1218134"/>
                    <a:pt x="8641940" y="1219200"/>
                    <a:pt x="8606926" y="1219200"/>
                  </a:cubicBezTo>
                  <a:lnTo>
                    <a:pt x="23773" y="1219200"/>
                  </a:lnTo>
                  <a:lnTo>
                    <a:pt x="0" y="1217760"/>
                  </a:lnTo>
                  <a:lnTo>
                    <a:pt x="0" y="1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CC1411-08D9-5752-E7E7-F99669332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00"/>
            <a:stretch/>
          </p:blipFill>
          <p:spPr>
            <a:xfrm>
              <a:off x="-39351" y="2662353"/>
              <a:ext cx="1721030" cy="3505200"/>
            </a:xfrm>
            <a:prstGeom prst="rect">
              <a:avLst/>
            </a:prstGeom>
          </p:spPr>
        </p:pic>
        <p:pic>
          <p:nvPicPr>
            <p:cNvPr id="8" name="그림 7" descr="텍스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65396906-8F09-2A22-7D1D-E48F76B9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662" y="799164"/>
              <a:ext cx="2133600" cy="21336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DF45CC2-AAEA-36BE-9794-B63BDDED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458" y="1496744"/>
              <a:ext cx="2133600" cy="21336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E16194-EA4D-7A33-8AC7-2076C7952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874" y="3236799"/>
              <a:ext cx="2590800" cy="25908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3925AE-8422-8061-3BAA-C9200B57E5E6}"/>
                </a:ext>
              </a:extLst>
            </p:cNvPr>
            <p:cNvSpPr txBox="1"/>
            <p:nvPr/>
          </p:nvSpPr>
          <p:spPr>
            <a:xfrm>
              <a:off x="2899880" y="3441304"/>
              <a:ext cx="236619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경매 대인</a:t>
              </a: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D3DFE50E-ED2F-158B-F440-22D2E9B6618C}"/>
                </a:ext>
              </a:extLst>
            </p:cNvPr>
            <p:cNvSpPr/>
            <p:nvPr/>
          </p:nvSpPr>
          <p:spPr>
            <a:xfrm>
              <a:off x="7991416" y="5655823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중도매인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54645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">
            <a:extLst>
              <a:ext uri="{FF2B5EF4-FFF2-40B4-BE49-F238E27FC236}">
                <a16:creationId xmlns:a16="http://schemas.microsoft.com/office/drawing/2014/main" id="{9AA85496-F698-0441-AB87-CE2111DD2A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1938" y="0"/>
            <a:ext cx="11430000" cy="7772400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412B174-C77F-1E67-293C-9E19B76E6F9D}"/>
              </a:ext>
            </a:extLst>
          </p:cNvPr>
          <p:cNvSpPr/>
          <p:nvPr/>
        </p:nvSpPr>
        <p:spPr>
          <a:xfrm rot="10800000">
            <a:off x="-109538" y="3617775"/>
            <a:ext cx="5973585" cy="1219200"/>
          </a:xfrm>
          <a:custGeom>
            <a:avLst/>
            <a:gdLst>
              <a:gd name="connsiteX0" fmla="*/ 990600 w 9525682"/>
              <a:gd name="connsiteY0" fmla="*/ 0 h 1981200"/>
              <a:gd name="connsiteX1" fmla="*/ 9372600 w 9525682"/>
              <a:gd name="connsiteY1" fmla="*/ 0 h 1981200"/>
              <a:gd name="connsiteX2" fmla="*/ 9473883 w 9525682"/>
              <a:gd name="connsiteY2" fmla="*/ 5115 h 1981200"/>
              <a:gd name="connsiteX3" fmla="*/ 9525682 w 9525682"/>
              <a:gd name="connsiteY3" fmla="*/ 13020 h 1981200"/>
              <a:gd name="connsiteX4" fmla="*/ 9525682 w 9525682"/>
              <a:gd name="connsiteY4" fmla="*/ 1968180 h 1981200"/>
              <a:gd name="connsiteX5" fmla="*/ 9473883 w 9525682"/>
              <a:gd name="connsiteY5" fmla="*/ 1976086 h 1981200"/>
              <a:gd name="connsiteX6" fmla="*/ 9372600 w 9525682"/>
              <a:gd name="connsiteY6" fmla="*/ 1981200 h 1981200"/>
              <a:gd name="connsiteX7" fmla="*/ 990600 w 9525682"/>
              <a:gd name="connsiteY7" fmla="*/ 1981200 h 1981200"/>
              <a:gd name="connsiteX8" fmla="*/ 0 w 9525682"/>
              <a:gd name="connsiteY8" fmla="*/ 990600 h 1981200"/>
              <a:gd name="connsiteX9" fmla="*/ 990600 w 9525682"/>
              <a:gd name="connsiteY9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5682" h="1981200">
                <a:moveTo>
                  <a:pt x="990600" y="0"/>
                </a:moveTo>
                <a:lnTo>
                  <a:pt x="9372600" y="0"/>
                </a:lnTo>
                <a:cubicBezTo>
                  <a:pt x="9406793" y="0"/>
                  <a:pt x="9440582" y="1733"/>
                  <a:pt x="9473883" y="5115"/>
                </a:cubicBezTo>
                <a:lnTo>
                  <a:pt x="9525682" y="13020"/>
                </a:lnTo>
                <a:lnTo>
                  <a:pt x="9525682" y="1968180"/>
                </a:lnTo>
                <a:lnTo>
                  <a:pt x="9473883" y="1976086"/>
                </a:lnTo>
                <a:cubicBezTo>
                  <a:pt x="9440582" y="1979468"/>
                  <a:pt x="9406793" y="1981200"/>
                  <a:pt x="9372600" y="1981200"/>
                </a:cubicBezTo>
                <a:lnTo>
                  <a:pt x="990600" y="1981200"/>
                </a:lnTo>
                <a:cubicBezTo>
                  <a:pt x="443507" y="1981200"/>
                  <a:pt x="0" y="1537693"/>
                  <a:pt x="0" y="990600"/>
                </a:cubicBezTo>
                <a:cubicBezTo>
                  <a:pt x="0" y="443507"/>
                  <a:pt x="443507" y="0"/>
                  <a:pt x="9906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7E416B-7111-24E3-9CAB-9EC122EB7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05" y="1565022"/>
            <a:ext cx="2438400" cy="2438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58A5247-836C-3EAD-EC7A-E2353B8D2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62" y="2286598"/>
            <a:ext cx="3200400" cy="3200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3E4A2F-C4EA-9131-12B8-9167DFB300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3134">
            <a:off x="8156338" y="3125397"/>
            <a:ext cx="912003" cy="9120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A4683D-AA36-F3F0-278E-46FF58EF734B}"/>
              </a:ext>
            </a:extLst>
          </p:cNvPr>
          <p:cNvSpPr txBox="1"/>
          <p:nvPr/>
        </p:nvSpPr>
        <p:spPr>
          <a:xfrm>
            <a:off x="3018503" y="3851031"/>
            <a:ext cx="2735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도매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소매</a:t>
            </a: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67BB8E80-574A-AB1A-6263-03C561BF170F}"/>
              </a:ext>
            </a:extLst>
          </p:cNvPr>
          <p:cNvSpPr/>
          <p:nvPr/>
        </p:nvSpPr>
        <p:spPr>
          <a:xfrm>
            <a:off x="8278160" y="5650582"/>
            <a:ext cx="1957715" cy="511730"/>
          </a:xfrm>
          <a:prstGeom prst="parallelogram">
            <a:avLst>
              <a:gd name="adj" fmla="val 1702"/>
            </a:avLst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D5C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소비자 </a:t>
            </a:r>
          </a:p>
        </p:txBody>
      </p:sp>
    </p:spTree>
    <p:extLst>
      <p:ext uri="{BB962C8B-B14F-4D97-AF65-F5344CB8AC3E}">
        <p14:creationId xmlns:p14="http://schemas.microsoft.com/office/powerpoint/2010/main" val="220744936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18A77-950E-54FE-1051-0EE7CAC4B4FE}"/>
              </a:ext>
            </a:extLst>
          </p:cNvPr>
          <p:cNvGrpSpPr/>
          <p:nvPr/>
        </p:nvGrpSpPr>
        <p:grpSpPr>
          <a:xfrm>
            <a:off x="423862" y="2514600"/>
            <a:ext cx="9663406" cy="2195182"/>
            <a:chOff x="521417" y="1281621"/>
            <a:chExt cx="9663406" cy="219518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A370BEF-9A04-D183-C715-67DB8CD61346}"/>
                </a:ext>
              </a:extLst>
            </p:cNvPr>
            <p:cNvSpPr/>
            <p:nvPr/>
          </p:nvSpPr>
          <p:spPr>
            <a:xfrm>
              <a:off x="1033462" y="2467951"/>
              <a:ext cx="8229600" cy="152400"/>
            </a:xfrm>
            <a:prstGeom prst="roundRect">
              <a:avLst>
                <a:gd name="adj" fmla="val 47986"/>
              </a:avLst>
            </a:prstGeom>
            <a:solidFill>
              <a:srgbClr val="376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1B193A-ACDB-199A-26A4-C68A67923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62" y="1694460"/>
              <a:ext cx="675291" cy="675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06784A-B2A2-3E5A-C2D6-421378A5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17" y="2032106"/>
              <a:ext cx="1024089" cy="10240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349B3E-093B-B962-9621-DF5ED1F8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349" y="1281621"/>
              <a:ext cx="1134718" cy="11347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F14C15-C277-CFE2-D537-E324FAAE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345" y="2635587"/>
              <a:ext cx="841216" cy="841216"/>
            </a:xfrm>
            <a:prstGeom prst="rect">
              <a:avLst/>
            </a:prstGeom>
          </p:spPr>
        </p:pic>
        <p:pic>
          <p:nvPicPr>
            <p:cNvPr id="10" name="그림 9" descr="텍스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B44800FE-303E-B163-8088-A3EE439A8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391" y="1575123"/>
              <a:ext cx="841216" cy="8412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372F18-DFE2-4B55-7568-E47E7D834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255" y="1450327"/>
              <a:ext cx="914400" cy="914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3D99FB8-DF70-012B-0EB6-B19E3B97C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625" y="2102914"/>
              <a:ext cx="1034874" cy="103487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2D2CB1-2551-8AA8-1494-C73B02429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416" y="1572825"/>
              <a:ext cx="869320" cy="86932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2684A0-09B9-AF6A-8D3C-56A82D14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3841" y="1937689"/>
              <a:ext cx="1140982" cy="1140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41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F2DA90-979F-7135-1445-6AA7F37A02CF}"/>
              </a:ext>
            </a:extLst>
          </p:cNvPr>
          <p:cNvSpPr/>
          <p:nvPr/>
        </p:nvSpPr>
        <p:spPr>
          <a:xfrm>
            <a:off x="0" y="0"/>
            <a:ext cx="10906125" cy="7772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F6406171-1F1B-A75A-4AD8-F38625B2FEE3}"/>
              </a:ext>
            </a:extLst>
          </p:cNvPr>
          <p:cNvSpPr/>
          <p:nvPr/>
        </p:nvSpPr>
        <p:spPr>
          <a:xfrm>
            <a:off x="4556593" y="3946880"/>
            <a:ext cx="1260779" cy="478650"/>
          </a:xfrm>
          <a:prstGeom prst="parallelogram">
            <a:avLst>
              <a:gd name="adj" fmla="val 1702"/>
            </a:avLst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D5C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7A890AA2-A221-7D78-8DB2-65493AC64BFD}"/>
              </a:ext>
            </a:extLst>
          </p:cNvPr>
          <p:cNvSpPr/>
          <p:nvPr/>
        </p:nvSpPr>
        <p:spPr>
          <a:xfrm>
            <a:off x="3177733" y="3935086"/>
            <a:ext cx="1260779" cy="478650"/>
          </a:xfrm>
          <a:prstGeom prst="parallelogram">
            <a:avLst>
              <a:gd name="adj" fmla="val 1702"/>
            </a:avLst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D5C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18A77-950E-54FE-1051-0EE7CAC4B4FE}"/>
              </a:ext>
            </a:extLst>
          </p:cNvPr>
          <p:cNvGrpSpPr/>
          <p:nvPr/>
        </p:nvGrpSpPr>
        <p:grpSpPr>
          <a:xfrm>
            <a:off x="423862" y="2514600"/>
            <a:ext cx="9663406" cy="2195182"/>
            <a:chOff x="521417" y="1281621"/>
            <a:chExt cx="9663406" cy="219518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A370BEF-9A04-D183-C715-67DB8CD61346}"/>
                </a:ext>
              </a:extLst>
            </p:cNvPr>
            <p:cNvSpPr/>
            <p:nvPr/>
          </p:nvSpPr>
          <p:spPr>
            <a:xfrm>
              <a:off x="1033462" y="2467951"/>
              <a:ext cx="8229600" cy="152400"/>
            </a:xfrm>
            <a:prstGeom prst="roundRect">
              <a:avLst>
                <a:gd name="adj" fmla="val 479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1B193A-ACDB-199A-26A4-C68A67923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62" y="1694460"/>
              <a:ext cx="675291" cy="675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06784A-B2A2-3E5A-C2D6-421378A5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17" y="2032106"/>
              <a:ext cx="1024089" cy="10240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349B3E-093B-B962-9621-DF5ED1F8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349" y="1281621"/>
              <a:ext cx="1134718" cy="11347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F14C15-C277-CFE2-D537-E324FAAE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345" y="2635587"/>
              <a:ext cx="841216" cy="841216"/>
            </a:xfrm>
            <a:prstGeom prst="rect">
              <a:avLst/>
            </a:prstGeom>
          </p:spPr>
        </p:pic>
        <p:pic>
          <p:nvPicPr>
            <p:cNvPr id="10" name="그림 9" descr="텍스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B44800FE-303E-B163-8088-A3EE439A8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391" y="1575123"/>
              <a:ext cx="841216" cy="8412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372F18-DFE2-4B55-7568-E47E7D834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255" y="1450327"/>
              <a:ext cx="914400" cy="914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3D99FB8-DF70-012B-0EB6-B19E3B97C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625" y="2102914"/>
              <a:ext cx="1034874" cy="103487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2D2CB1-2551-8AA8-1494-C73B02429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416" y="1572825"/>
              <a:ext cx="869320" cy="86932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2684A0-09B9-AF6A-8D3C-56A82D14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3841" y="1937689"/>
              <a:ext cx="1140982" cy="114098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94AF434-EF72-3437-7F67-B3ECBBC331FC}"/>
              </a:ext>
            </a:extLst>
          </p:cNvPr>
          <p:cNvSpPr txBox="1"/>
          <p:nvPr/>
        </p:nvSpPr>
        <p:spPr>
          <a:xfrm>
            <a:off x="3223769" y="3994914"/>
            <a:ext cx="12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도매 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B3EDF-C552-B68F-EE37-78E2D20A0DC2}"/>
              </a:ext>
            </a:extLst>
          </p:cNvPr>
          <p:cNvSpPr txBox="1"/>
          <p:nvPr/>
        </p:nvSpPr>
        <p:spPr>
          <a:xfrm>
            <a:off x="4614759" y="3990270"/>
            <a:ext cx="120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경매대인</a:t>
            </a:r>
            <a:endParaRPr lang="ko-KR" altLang="en-US" sz="1800" dirty="0">
              <a:solidFill>
                <a:schemeClr val="bg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77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99458E8-4FE7-8CDB-6E04-35E9537F0445}"/>
              </a:ext>
            </a:extLst>
          </p:cNvPr>
          <p:cNvSpPr/>
          <p:nvPr/>
        </p:nvSpPr>
        <p:spPr>
          <a:xfrm>
            <a:off x="0" y="3759167"/>
            <a:ext cx="10906125" cy="841216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BB6F4A-E7B3-8C68-3016-BD081A8AC5FF}"/>
              </a:ext>
            </a:extLst>
          </p:cNvPr>
          <p:cNvGrpSpPr/>
          <p:nvPr/>
        </p:nvGrpSpPr>
        <p:grpSpPr>
          <a:xfrm>
            <a:off x="2623192" y="5229735"/>
            <a:ext cx="2892675" cy="1611748"/>
            <a:chOff x="2819838" y="5402730"/>
            <a:chExt cx="2892675" cy="1611748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6F8B9D73-B69D-D1D7-DD25-3E8CBF3DB659}"/>
                </a:ext>
              </a:extLst>
            </p:cNvPr>
            <p:cNvGrpSpPr/>
            <p:nvPr/>
          </p:nvGrpSpPr>
          <p:grpSpPr>
            <a:xfrm>
              <a:off x="2819838" y="5402730"/>
              <a:ext cx="2892675" cy="1611748"/>
              <a:chOff x="2819838" y="5402730"/>
              <a:chExt cx="2892675" cy="1611748"/>
            </a:xfrm>
          </p:grpSpPr>
          <p:pic>
            <p:nvPicPr>
              <p:cNvPr id="17" name="Object 51">
                <a:extLst>
                  <a:ext uri="{FF2B5EF4-FFF2-40B4-BE49-F238E27FC236}">
                    <a16:creationId xmlns:a16="http://schemas.microsoft.com/office/drawing/2014/main" id="{1B262FE4-4EBF-D862-824F-49B579B98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2819838" y="5402730"/>
                <a:ext cx="2892675" cy="1611748"/>
              </a:xfrm>
              <a:prstGeom prst="rect">
                <a:avLst/>
              </a:prstGeom>
            </p:spPr>
          </p:pic>
        </p:grpSp>
        <p:pic>
          <p:nvPicPr>
            <p:cNvPr id="16" name="Object 53">
              <a:extLst>
                <a:ext uri="{FF2B5EF4-FFF2-40B4-BE49-F238E27FC236}">
                  <a16:creationId xmlns:a16="http://schemas.microsoft.com/office/drawing/2014/main" id="{6F0F90FC-3D33-760F-3E82-5538292BB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1614" y="5795398"/>
              <a:ext cx="2454606" cy="1145082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8349B3E-093B-B962-9621-DF5ED1F81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23" y="2520191"/>
            <a:ext cx="2276442" cy="2276442"/>
          </a:xfrm>
          <a:prstGeom prst="rect">
            <a:avLst/>
          </a:prstGeom>
        </p:spPr>
      </p:pic>
      <p:pic>
        <p:nvPicPr>
          <p:cNvPr id="10" name="그림 9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B44800FE-303E-B163-8088-A3EE439A8C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19" y="3200400"/>
            <a:ext cx="1687626" cy="1687626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197DA0DE-0ED1-DF26-31F6-00E3A71FDFCC}"/>
              </a:ext>
            </a:extLst>
          </p:cNvPr>
          <p:cNvSpPr/>
          <p:nvPr/>
        </p:nvSpPr>
        <p:spPr>
          <a:xfrm>
            <a:off x="6623156" y="1541053"/>
            <a:ext cx="2276442" cy="1541918"/>
          </a:xfrm>
          <a:custGeom>
            <a:avLst/>
            <a:gdLst>
              <a:gd name="connsiteX0" fmla="*/ 204136 w 2276442"/>
              <a:gd name="connsiteY0" fmla="*/ 0 h 1541918"/>
              <a:gd name="connsiteX1" fmla="*/ 2072306 w 2276442"/>
              <a:gd name="connsiteY1" fmla="*/ 0 h 1541918"/>
              <a:gd name="connsiteX2" fmla="*/ 2276442 w 2276442"/>
              <a:gd name="connsiteY2" fmla="*/ 204136 h 1541918"/>
              <a:gd name="connsiteX3" fmla="*/ 2276442 w 2276442"/>
              <a:gd name="connsiteY3" fmla="*/ 1020655 h 1541918"/>
              <a:gd name="connsiteX4" fmla="*/ 2072306 w 2276442"/>
              <a:gd name="connsiteY4" fmla="*/ 1224791 h 1541918"/>
              <a:gd name="connsiteX5" fmla="*/ 1954847 w 2276442"/>
              <a:gd name="connsiteY5" fmla="*/ 1224791 h 1541918"/>
              <a:gd name="connsiteX6" fmla="*/ 1946142 w 2276442"/>
              <a:gd name="connsiteY6" fmla="*/ 1259897 h 1541918"/>
              <a:gd name="connsiteX7" fmla="*/ 1938338 w 2276442"/>
              <a:gd name="connsiteY7" fmla="*/ 1310806 h 1541918"/>
              <a:gd name="connsiteX8" fmla="*/ 1878048 w 2276442"/>
              <a:gd name="connsiteY8" fmla="*/ 1391193 h 1541918"/>
              <a:gd name="connsiteX9" fmla="*/ 1837854 w 2276442"/>
              <a:gd name="connsiteY9" fmla="*/ 1431386 h 1541918"/>
              <a:gd name="connsiteX10" fmla="*/ 1787613 w 2276442"/>
              <a:gd name="connsiteY10" fmla="*/ 1461531 h 1541918"/>
              <a:gd name="connsiteX11" fmla="*/ 1737371 w 2276442"/>
              <a:gd name="connsiteY11" fmla="*/ 1501725 h 1541918"/>
              <a:gd name="connsiteX12" fmla="*/ 1697178 w 2276442"/>
              <a:gd name="connsiteY12" fmla="*/ 1511773 h 1541918"/>
              <a:gd name="connsiteX13" fmla="*/ 1626839 w 2276442"/>
              <a:gd name="connsiteY13" fmla="*/ 1541918 h 1541918"/>
              <a:gd name="connsiteX14" fmla="*/ 1576597 w 2276442"/>
              <a:gd name="connsiteY14" fmla="*/ 1531870 h 1541918"/>
              <a:gd name="connsiteX15" fmla="*/ 1616791 w 2276442"/>
              <a:gd name="connsiteY15" fmla="*/ 1461531 h 1541918"/>
              <a:gd name="connsiteX16" fmla="*/ 1636620 w 2276442"/>
              <a:gd name="connsiteY16" fmla="*/ 1242252 h 1541918"/>
              <a:gd name="connsiteX17" fmla="*/ 1636805 w 2276442"/>
              <a:gd name="connsiteY17" fmla="*/ 1224791 h 1541918"/>
              <a:gd name="connsiteX18" fmla="*/ 204136 w 2276442"/>
              <a:gd name="connsiteY18" fmla="*/ 1224791 h 1541918"/>
              <a:gd name="connsiteX19" fmla="*/ 0 w 2276442"/>
              <a:gd name="connsiteY19" fmla="*/ 1020655 h 1541918"/>
              <a:gd name="connsiteX20" fmla="*/ 0 w 2276442"/>
              <a:gd name="connsiteY20" fmla="*/ 204136 h 1541918"/>
              <a:gd name="connsiteX21" fmla="*/ 204136 w 2276442"/>
              <a:gd name="connsiteY21" fmla="*/ 0 h 154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76442" h="1541918">
                <a:moveTo>
                  <a:pt x="204136" y="0"/>
                </a:moveTo>
                <a:lnTo>
                  <a:pt x="2072306" y="0"/>
                </a:lnTo>
                <a:cubicBezTo>
                  <a:pt x="2185047" y="0"/>
                  <a:pt x="2276442" y="91395"/>
                  <a:pt x="2276442" y="204136"/>
                </a:cubicBezTo>
                <a:lnTo>
                  <a:pt x="2276442" y="1020655"/>
                </a:lnTo>
                <a:cubicBezTo>
                  <a:pt x="2276442" y="1133396"/>
                  <a:pt x="2185047" y="1224791"/>
                  <a:pt x="2072306" y="1224791"/>
                </a:cubicBezTo>
                <a:lnTo>
                  <a:pt x="1954847" y="1224791"/>
                </a:lnTo>
                <a:lnTo>
                  <a:pt x="1946142" y="1259897"/>
                </a:lnTo>
                <a:cubicBezTo>
                  <a:pt x="1943541" y="1276866"/>
                  <a:pt x="1941688" y="1294059"/>
                  <a:pt x="1938338" y="1310806"/>
                </a:cubicBezTo>
                <a:cubicBezTo>
                  <a:pt x="1915307" y="1345353"/>
                  <a:pt x="1909869" y="1355395"/>
                  <a:pt x="1878048" y="1391193"/>
                </a:cubicBezTo>
                <a:cubicBezTo>
                  <a:pt x="1865460" y="1405354"/>
                  <a:pt x="1852810" y="1419753"/>
                  <a:pt x="1837854" y="1431386"/>
                </a:cubicBezTo>
                <a:cubicBezTo>
                  <a:pt x="1822438" y="1443376"/>
                  <a:pt x="1803613" y="1450331"/>
                  <a:pt x="1787613" y="1461531"/>
                </a:cubicBezTo>
                <a:cubicBezTo>
                  <a:pt x="1770043" y="1473830"/>
                  <a:pt x="1754118" y="1488327"/>
                  <a:pt x="1737371" y="1501725"/>
                </a:cubicBezTo>
                <a:cubicBezTo>
                  <a:pt x="1723973" y="1505074"/>
                  <a:pt x="1710109" y="1506924"/>
                  <a:pt x="1697178" y="1511773"/>
                </a:cubicBezTo>
                <a:cubicBezTo>
                  <a:pt x="1686712" y="1515698"/>
                  <a:pt x="1643475" y="1541918"/>
                  <a:pt x="1626839" y="1541918"/>
                </a:cubicBezTo>
                <a:cubicBezTo>
                  <a:pt x="1609760" y="1541918"/>
                  <a:pt x="1593344" y="1535219"/>
                  <a:pt x="1576597" y="1531870"/>
                </a:cubicBezTo>
                <a:cubicBezTo>
                  <a:pt x="1591299" y="1509818"/>
                  <a:pt x="1608292" y="1487029"/>
                  <a:pt x="1616791" y="1461531"/>
                </a:cubicBezTo>
                <a:cubicBezTo>
                  <a:pt x="1632111" y="1415573"/>
                  <a:pt x="1635755" y="1298975"/>
                  <a:pt x="1636620" y="1242252"/>
                </a:cubicBezTo>
                <a:lnTo>
                  <a:pt x="1636805" y="1224791"/>
                </a:lnTo>
                <a:lnTo>
                  <a:pt x="204136" y="1224791"/>
                </a:lnTo>
                <a:cubicBezTo>
                  <a:pt x="91395" y="1224791"/>
                  <a:pt x="0" y="1133396"/>
                  <a:pt x="0" y="1020655"/>
                </a:cubicBezTo>
                <a:lnTo>
                  <a:pt x="0" y="204136"/>
                </a:lnTo>
                <a:cubicBezTo>
                  <a:pt x="0" y="91395"/>
                  <a:pt x="91395" y="0"/>
                  <a:pt x="204136" y="0"/>
                </a:cubicBezTo>
                <a:close/>
              </a:path>
            </a:pathLst>
          </a:custGeom>
          <a:noFill/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116D24-08CC-A87D-B090-53E7CA6F1BB8}"/>
              </a:ext>
            </a:extLst>
          </p:cNvPr>
          <p:cNvSpPr txBox="1"/>
          <p:nvPr/>
        </p:nvSpPr>
        <p:spPr>
          <a:xfrm>
            <a:off x="4220584" y="1665304"/>
            <a:ext cx="1845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이번에도 잘 부탁드립니다</a:t>
            </a:r>
            <a:r>
              <a:rPr lang="en-US" altLang="ko-KR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sz="2400" dirty="0">
              <a:solidFill>
                <a:srgbClr val="4C71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3DE0D38-436E-7180-B95F-A55AC5777224}"/>
              </a:ext>
            </a:extLst>
          </p:cNvPr>
          <p:cNvSpPr/>
          <p:nvPr/>
        </p:nvSpPr>
        <p:spPr>
          <a:xfrm>
            <a:off x="4005262" y="1468530"/>
            <a:ext cx="2276442" cy="1541918"/>
          </a:xfrm>
          <a:custGeom>
            <a:avLst/>
            <a:gdLst>
              <a:gd name="connsiteX0" fmla="*/ 204136 w 2276442"/>
              <a:gd name="connsiteY0" fmla="*/ 0 h 1541918"/>
              <a:gd name="connsiteX1" fmla="*/ 2072306 w 2276442"/>
              <a:gd name="connsiteY1" fmla="*/ 0 h 1541918"/>
              <a:gd name="connsiteX2" fmla="*/ 2276442 w 2276442"/>
              <a:gd name="connsiteY2" fmla="*/ 204136 h 1541918"/>
              <a:gd name="connsiteX3" fmla="*/ 2276442 w 2276442"/>
              <a:gd name="connsiteY3" fmla="*/ 1020655 h 1541918"/>
              <a:gd name="connsiteX4" fmla="*/ 2072306 w 2276442"/>
              <a:gd name="connsiteY4" fmla="*/ 1224791 h 1541918"/>
              <a:gd name="connsiteX5" fmla="*/ 1954847 w 2276442"/>
              <a:gd name="connsiteY5" fmla="*/ 1224791 h 1541918"/>
              <a:gd name="connsiteX6" fmla="*/ 1946142 w 2276442"/>
              <a:gd name="connsiteY6" fmla="*/ 1259897 h 1541918"/>
              <a:gd name="connsiteX7" fmla="*/ 1938338 w 2276442"/>
              <a:gd name="connsiteY7" fmla="*/ 1310806 h 1541918"/>
              <a:gd name="connsiteX8" fmla="*/ 1878048 w 2276442"/>
              <a:gd name="connsiteY8" fmla="*/ 1391193 h 1541918"/>
              <a:gd name="connsiteX9" fmla="*/ 1837854 w 2276442"/>
              <a:gd name="connsiteY9" fmla="*/ 1431386 h 1541918"/>
              <a:gd name="connsiteX10" fmla="*/ 1787613 w 2276442"/>
              <a:gd name="connsiteY10" fmla="*/ 1461531 h 1541918"/>
              <a:gd name="connsiteX11" fmla="*/ 1737371 w 2276442"/>
              <a:gd name="connsiteY11" fmla="*/ 1501725 h 1541918"/>
              <a:gd name="connsiteX12" fmla="*/ 1697178 w 2276442"/>
              <a:gd name="connsiteY12" fmla="*/ 1511773 h 1541918"/>
              <a:gd name="connsiteX13" fmla="*/ 1626839 w 2276442"/>
              <a:gd name="connsiteY13" fmla="*/ 1541918 h 1541918"/>
              <a:gd name="connsiteX14" fmla="*/ 1576597 w 2276442"/>
              <a:gd name="connsiteY14" fmla="*/ 1531870 h 1541918"/>
              <a:gd name="connsiteX15" fmla="*/ 1616791 w 2276442"/>
              <a:gd name="connsiteY15" fmla="*/ 1461531 h 1541918"/>
              <a:gd name="connsiteX16" fmla="*/ 1636620 w 2276442"/>
              <a:gd name="connsiteY16" fmla="*/ 1242252 h 1541918"/>
              <a:gd name="connsiteX17" fmla="*/ 1636805 w 2276442"/>
              <a:gd name="connsiteY17" fmla="*/ 1224791 h 1541918"/>
              <a:gd name="connsiteX18" fmla="*/ 204136 w 2276442"/>
              <a:gd name="connsiteY18" fmla="*/ 1224791 h 1541918"/>
              <a:gd name="connsiteX19" fmla="*/ 0 w 2276442"/>
              <a:gd name="connsiteY19" fmla="*/ 1020655 h 1541918"/>
              <a:gd name="connsiteX20" fmla="*/ 0 w 2276442"/>
              <a:gd name="connsiteY20" fmla="*/ 204136 h 1541918"/>
              <a:gd name="connsiteX21" fmla="*/ 204136 w 2276442"/>
              <a:gd name="connsiteY21" fmla="*/ 0 h 154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76442" h="1541918">
                <a:moveTo>
                  <a:pt x="204136" y="0"/>
                </a:moveTo>
                <a:lnTo>
                  <a:pt x="2072306" y="0"/>
                </a:lnTo>
                <a:cubicBezTo>
                  <a:pt x="2185047" y="0"/>
                  <a:pt x="2276442" y="91395"/>
                  <a:pt x="2276442" y="204136"/>
                </a:cubicBezTo>
                <a:lnTo>
                  <a:pt x="2276442" y="1020655"/>
                </a:lnTo>
                <a:cubicBezTo>
                  <a:pt x="2276442" y="1133396"/>
                  <a:pt x="2185047" y="1224791"/>
                  <a:pt x="2072306" y="1224791"/>
                </a:cubicBezTo>
                <a:lnTo>
                  <a:pt x="1954847" y="1224791"/>
                </a:lnTo>
                <a:lnTo>
                  <a:pt x="1946142" y="1259897"/>
                </a:lnTo>
                <a:cubicBezTo>
                  <a:pt x="1943541" y="1276866"/>
                  <a:pt x="1941688" y="1294059"/>
                  <a:pt x="1938338" y="1310806"/>
                </a:cubicBezTo>
                <a:cubicBezTo>
                  <a:pt x="1915307" y="1345353"/>
                  <a:pt x="1909869" y="1355395"/>
                  <a:pt x="1878048" y="1391193"/>
                </a:cubicBezTo>
                <a:cubicBezTo>
                  <a:pt x="1865460" y="1405354"/>
                  <a:pt x="1852810" y="1419753"/>
                  <a:pt x="1837854" y="1431386"/>
                </a:cubicBezTo>
                <a:cubicBezTo>
                  <a:pt x="1822438" y="1443376"/>
                  <a:pt x="1803613" y="1450331"/>
                  <a:pt x="1787613" y="1461531"/>
                </a:cubicBezTo>
                <a:cubicBezTo>
                  <a:pt x="1770043" y="1473830"/>
                  <a:pt x="1754118" y="1488327"/>
                  <a:pt x="1737371" y="1501725"/>
                </a:cubicBezTo>
                <a:cubicBezTo>
                  <a:pt x="1723973" y="1505074"/>
                  <a:pt x="1710109" y="1506924"/>
                  <a:pt x="1697178" y="1511773"/>
                </a:cubicBezTo>
                <a:cubicBezTo>
                  <a:pt x="1686712" y="1515698"/>
                  <a:pt x="1643475" y="1541918"/>
                  <a:pt x="1626839" y="1541918"/>
                </a:cubicBezTo>
                <a:cubicBezTo>
                  <a:pt x="1609760" y="1541918"/>
                  <a:pt x="1593344" y="1535219"/>
                  <a:pt x="1576597" y="1531870"/>
                </a:cubicBezTo>
                <a:cubicBezTo>
                  <a:pt x="1591299" y="1509818"/>
                  <a:pt x="1608292" y="1487029"/>
                  <a:pt x="1616791" y="1461531"/>
                </a:cubicBezTo>
                <a:cubicBezTo>
                  <a:pt x="1632111" y="1415573"/>
                  <a:pt x="1635755" y="1298975"/>
                  <a:pt x="1636620" y="1242252"/>
                </a:cubicBezTo>
                <a:lnTo>
                  <a:pt x="1636805" y="1224791"/>
                </a:lnTo>
                <a:lnTo>
                  <a:pt x="204136" y="1224791"/>
                </a:lnTo>
                <a:cubicBezTo>
                  <a:pt x="91395" y="1224791"/>
                  <a:pt x="0" y="1133396"/>
                  <a:pt x="0" y="1020655"/>
                </a:cubicBezTo>
                <a:lnTo>
                  <a:pt x="0" y="204136"/>
                </a:lnTo>
                <a:cubicBezTo>
                  <a:pt x="0" y="91395"/>
                  <a:pt x="91395" y="0"/>
                  <a:pt x="204136" y="0"/>
                </a:cubicBezTo>
                <a:close/>
              </a:path>
            </a:pathLst>
          </a:custGeom>
          <a:noFill/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761D65A0-11F4-1ED0-EA37-3D82942F48C3}"/>
              </a:ext>
            </a:extLst>
          </p:cNvPr>
          <p:cNvGrpSpPr/>
          <p:nvPr/>
        </p:nvGrpSpPr>
        <p:grpSpPr>
          <a:xfrm>
            <a:off x="513714" y="654055"/>
            <a:ext cx="3833630" cy="1709424"/>
            <a:chOff x="462406" y="1902670"/>
            <a:chExt cx="3833630" cy="1709424"/>
          </a:xfrm>
        </p:grpSpPr>
        <p:pic>
          <p:nvPicPr>
            <p:cNvPr id="33" name="Object 11">
              <a:extLst>
                <a:ext uri="{FF2B5EF4-FFF2-40B4-BE49-F238E27FC236}">
                  <a16:creationId xmlns:a16="http://schemas.microsoft.com/office/drawing/2014/main" id="{6E4F1904-A5F0-8CA7-C206-034F32517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406" y="1902670"/>
              <a:ext cx="3833630" cy="1709424"/>
            </a:xfrm>
            <a:prstGeom prst="rect">
              <a:avLst/>
            </a:prstGeom>
          </p:spPr>
        </p:pic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F1215790-6146-FCD0-78F3-1454B6F97E67}"/>
              </a:ext>
            </a:extLst>
          </p:cNvPr>
          <p:cNvGrpSpPr/>
          <p:nvPr/>
        </p:nvGrpSpPr>
        <p:grpSpPr>
          <a:xfrm>
            <a:off x="2586291" y="2092349"/>
            <a:ext cx="4986722" cy="1963370"/>
            <a:chOff x="553766" y="3741261"/>
            <a:chExt cx="3731944" cy="1288694"/>
          </a:xfrm>
        </p:grpSpPr>
        <p:pic>
          <p:nvPicPr>
            <p:cNvPr id="35" name="Object 14">
              <a:extLst>
                <a:ext uri="{FF2B5EF4-FFF2-40B4-BE49-F238E27FC236}">
                  <a16:creationId xmlns:a16="http://schemas.microsoft.com/office/drawing/2014/main" id="{EEE8E227-D760-B041-EB2D-D20EA02E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766" y="3741261"/>
              <a:ext cx="3731944" cy="1288694"/>
            </a:xfrm>
            <a:prstGeom prst="rect">
              <a:avLst/>
            </a:prstGeom>
          </p:spPr>
        </p:pic>
      </p:grpSp>
      <p:grpSp>
        <p:nvGrpSpPr>
          <p:cNvPr id="36" name="그룹 1004">
            <a:extLst>
              <a:ext uri="{FF2B5EF4-FFF2-40B4-BE49-F238E27FC236}">
                <a16:creationId xmlns:a16="http://schemas.microsoft.com/office/drawing/2014/main" id="{87152D12-7F15-F53F-0470-3D258423BE31}"/>
              </a:ext>
            </a:extLst>
          </p:cNvPr>
          <p:cNvGrpSpPr/>
          <p:nvPr/>
        </p:nvGrpSpPr>
        <p:grpSpPr>
          <a:xfrm>
            <a:off x="4994289" y="3254373"/>
            <a:ext cx="5157448" cy="2276441"/>
            <a:chOff x="462406" y="5029955"/>
            <a:chExt cx="4205163" cy="1623882"/>
          </a:xfrm>
        </p:grpSpPr>
        <p:pic>
          <p:nvPicPr>
            <p:cNvPr id="37" name="Object 17">
              <a:extLst>
                <a:ext uri="{FF2B5EF4-FFF2-40B4-BE49-F238E27FC236}">
                  <a16:creationId xmlns:a16="http://schemas.microsoft.com/office/drawing/2014/main" id="{5187919D-DF89-BA1C-7579-ED92271E2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406" y="5029955"/>
              <a:ext cx="4205163" cy="1623882"/>
            </a:xfrm>
            <a:prstGeom prst="rect">
              <a:avLst/>
            </a:prstGeom>
          </p:spPr>
        </p:pic>
      </p:grpSp>
      <p:pic>
        <p:nvPicPr>
          <p:cNvPr id="43" name="그림 42" descr="사람, 노트북, 실내, 책상이(가) 표시된 사진&#10;&#10;자동 생성된 설명">
            <a:extLst>
              <a:ext uri="{FF2B5EF4-FFF2-40B4-BE49-F238E27FC236}">
                <a16:creationId xmlns:a16="http://schemas.microsoft.com/office/drawing/2014/main" id="{8E6F30A0-0F81-A206-2A8C-82BFE3EA35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8128" r="26362" b="1"/>
          <a:stretch/>
        </p:blipFill>
        <p:spPr>
          <a:xfrm>
            <a:off x="3973145" y="1631163"/>
            <a:ext cx="3233415" cy="3498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C61D9-08EA-579F-E77A-0CEF6C34EA1D}"/>
              </a:ext>
            </a:extLst>
          </p:cNvPr>
          <p:cNvSpPr txBox="1"/>
          <p:nvPr/>
        </p:nvSpPr>
        <p:spPr>
          <a:xfrm>
            <a:off x="6838478" y="1737970"/>
            <a:ext cx="1845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 확실하죠</a:t>
            </a:r>
            <a:r>
              <a:rPr lang="en-US" altLang="ko-KR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4C71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^^7</a:t>
            </a:r>
            <a:endParaRPr lang="ko-KR" altLang="en-US" sz="2400" dirty="0">
              <a:solidFill>
                <a:srgbClr val="4C71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2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B2C4B2-D1C6-16B0-72AF-896DE93A3B05}"/>
              </a:ext>
            </a:extLst>
          </p:cNvPr>
          <p:cNvGrpSpPr/>
          <p:nvPr/>
        </p:nvGrpSpPr>
        <p:grpSpPr>
          <a:xfrm>
            <a:off x="1733232" y="3113488"/>
            <a:ext cx="7315200" cy="830997"/>
            <a:chOff x="1795462" y="3084050"/>
            <a:chExt cx="7315200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BF213BF-A452-AF51-491A-FA7CD8CD0019}"/>
                </a:ext>
              </a:extLst>
            </p:cNvPr>
            <p:cNvSpPr/>
            <p:nvPr/>
          </p:nvSpPr>
          <p:spPr>
            <a:xfrm>
              <a:off x="1795462" y="3089700"/>
              <a:ext cx="7315200" cy="762000"/>
            </a:xfrm>
            <a:custGeom>
              <a:avLst/>
              <a:gdLst>
                <a:gd name="connsiteX0" fmla="*/ 0 w 7315200"/>
                <a:gd name="connsiteY0" fmla="*/ 0 h 762000"/>
                <a:gd name="connsiteX1" fmla="*/ 7315200 w 7315200"/>
                <a:gd name="connsiteY1" fmla="*/ 0 h 762000"/>
                <a:gd name="connsiteX2" fmla="*/ 7315200 w 7315200"/>
                <a:gd name="connsiteY2" fmla="*/ 762000 h 762000"/>
                <a:gd name="connsiteX3" fmla="*/ 0 w 7315200"/>
                <a:gd name="connsiteY3" fmla="*/ 762000 h 762000"/>
                <a:gd name="connsiteX4" fmla="*/ 0 w 7315200"/>
                <a:gd name="connsiteY4" fmla="*/ 0 h 762000"/>
                <a:gd name="connsiteX0" fmla="*/ 100483 w 7315200"/>
                <a:gd name="connsiteY0" fmla="*/ 0 h 762000"/>
                <a:gd name="connsiteX1" fmla="*/ 7315200 w 7315200"/>
                <a:gd name="connsiteY1" fmla="*/ 0 h 762000"/>
                <a:gd name="connsiteX2" fmla="*/ 7315200 w 7315200"/>
                <a:gd name="connsiteY2" fmla="*/ 762000 h 762000"/>
                <a:gd name="connsiteX3" fmla="*/ 0 w 7315200"/>
                <a:gd name="connsiteY3" fmla="*/ 762000 h 762000"/>
                <a:gd name="connsiteX4" fmla="*/ 100483 w 7315200"/>
                <a:gd name="connsiteY4" fmla="*/ 0 h 762000"/>
                <a:gd name="connsiteX0" fmla="*/ 100483 w 7315200"/>
                <a:gd name="connsiteY0" fmla="*/ 0 h 762000"/>
                <a:gd name="connsiteX1" fmla="*/ 7315200 w 7315200"/>
                <a:gd name="connsiteY1" fmla="*/ 0 h 762000"/>
                <a:gd name="connsiteX2" fmla="*/ 7204668 w 7315200"/>
                <a:gd name="connsiteY2" fmla="*/ 751952 h 762000"/>
                <a:gd name="connsiteX3" fmla="*/ 0 w 7315200"/>
                <a:gd name="connsiteY3" fmla="*/ 762000 h 762000"/>
                <a:gd name="connsiteX4" fmla="*/ 100483 w 73152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200" h="762000">
                  <a:moveTo>
                    <a:pt x="100483" y="0"/>
                  </a:moveTo>
                  <a:lnTo>
                    <a:pt x="7315200" y="0"/>
                  </a:lnTo>
                  <a:lnTo>
                    <a:pt x="7204668" y="751952"/>
                  </a:lnTo>
                  <a:lnTo>
                    <a:pt x="0" y="762000"/>
                  </a:lnTo>
                  <a:lnTo>
                    <a:pt x="100483" y="0"/>
                  </a:lnTo>
                  <a:close/>
                </a:path>
              </a:pathLst>
            </a:custGeom>
            <a:solidFill>
              <a:srgbClr val="C8F478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1B0821-824F-4985-CCF9-97197D890C4A}"/>
                </a:ext>
              </a:extLst>
            </p:cNvPr>
            <p:cNvSpPr txBox="1"/>
            <p:nvPr/>
          </p:nvSpPr>
          <p:spPr>
            <a:xfrm>
              <a:off x="2062162" y="3084050"/>
              <a:ext cx="678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rgbClr val="4C710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공정한 자동 경매 시스템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CB49FB-6422-B0CC-EE11-E66F53EA5A2D}"/>
              </a:ext>
            </a:extLst>
          </p:cNvPr>
          <p:cNvSpPr txBox="1"/>
          <p:nvPr/>
        </p:nvSpPr>
        <p:spPr>
          <a:xfrm>
            <a:off x="1798968" y="3055203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결탁으로 인한 </a:t>
            </a:r>
            <a:r>
              <a:rPr lang="ko-KR" altLang="en-US" sz="4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불합리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3D32E-B4ED-193D-E01E-FECFDA15C999}"/>
              </a:ext>
            </a:extLst>
          </p:cNvPr>
          <p:cNvSpPr txBox="1"/>
          <p:nvPr/>
        </p:nvSpPr>
        <p:spPr>
          <a:xfrm>
            <a:off x="1795463" y="3056102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순식간에 끝나는 </a:t>
            </a:r>
            <a:r>
              <a:rPr lang="ko-KR" altLang="en-US" sz="4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763BE9-8EB0-EFB1-6D57-1CB9522263D0}"/>
              </a:ext>
            </a:extLst>
          </p:cNvPr>
          <p:cNvGrpSpPr/>
          <p:nvPr/>
        </p:nvGrpSpPr>
        <p:grpSpPr>
          <a:xfrm>
            <a:off x="1733232" y="3055203"/>
            <a:ext cx="7315200" cy="830997"/>
            <a:chOff x="2423032" y="2299803"/>
            <a:chExt cx="7315200" cy="830997"/>
          </a:xfrm>
        </p:grpSpPr>
        <p:sp>
          <p:nvSpPr>
            <p:cNvPr id="12" name="직사각형 5">
              <a:extLst>
                <a:ext uri="{FF2B5EF4-FFF2-40B4-BE49-F238E27FC236}">
                  <a16:creationId xmlns:a16="http://schemas.microsoft.com/office/drawing/2014/main" id="{2315E4FF-718C-4C6F-8F3A-E57B48F84BFD}"/>
                </a:ext>
              </a:extLst>
            </p:cNvPr>
            <p:cNvSpPr/>
            <p:nvPr/>
          </p:nvSpPr>
          <p:spPr>
            <a:xfrm>
              <a:off x="2423032" y="2334302"/>
              <a:ext cx="7315200" cy="762000"/>
            </a:xfrm>
            <a:custGeom>
              <a:avLst/>
              <a:gdLst>
                <a:gd name="connsiteX0" fmla="*/ 0 w 7315200"/>
                <a:gd name="connsiteY0" fmla="*/ 0 h 762000"/>
                <a:gd name="connsiteX1" fmla="*/ 7315200 w 7315200"/>
                <a:gd name="connsiteY1" fmla="*/ 0 h 762000"/>
                <a:gd name="connsiteX2" fmla="*/ 7315200 w 7315200"/>
                <a:gd name="connsiteY2" fmla="*/ 762000 h 762000"/>
                <a:gd name="connsiteX3" fmla="*/ 0 w 7315200"/>
                <a:gd name="connsiteY3" fmla="*/ 762000 h 762000"/>
                <a:gd name="connsiteX4" fmla="*/ 0 w 7315200"/>
                <a:gd name="connsiteY4" fmla="*/ 0 h 762000"/>
                <a:gd name="connsiteX0" fmla="*/ 100483 w 7315200"/>
                <a:gd name="connsiteY0" fmla="*/ 0 h 762000"/>
                <a:gd name="connsiteX1" fmla="*/ 7315200 w 7315200"/>
                <a:gd name="connsiteY1" fmla="*/ 0 h 762000"/>
                <a:gd name="connsiteX2" fmla="*/ 7315200 w 7315200"/>
                <a:gd name="connsiteY2" fmla="*/ 762000 h 762000"/>
                <a:gd name="connsiteX3" fmla="*/ 0 w 7315200"/>
                <a:gd name="connsiteY3" fmla="*/ 762000 h 762000"/>
                <a:gd name="connsiteX4" fmla="*/ 100483 w 7315200"/>
                <a:gd name="connsiteY4" fmla="*/ 0 h 762000"/>
                <a:gd name="connsiteX0" fmla="*/ 100483 w 7315200"/>
                <a:gd name="connsiteY0" fmla="*/ 0 h 762000"/>
                <a:gd name="connsiteX1" fmla="*/ 7315200 w 7315200"/>
                <a:gd name="connsiteY1" fmla="*/ 0 h 762000"/>
                <a:gd name="connsiteX2" fmla="*/ 7204668 w 7315200"/>
                <a:gd name="connsiteY2" fmla="*/ 751952 h 762000"/>
                <a:gd name="connsiteX3" fmla="*/ 0 w 7315200"/>
                <a:gd name="connsiteY3" fmla="*/ 762000 h 762000"/>
                <a:gd name="connsiteX4" fmla="*/ 100483 w 73152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200" h="762000">
                  <a:moveTo>
                    <a:pt x="100483" y="0"/>
                  </a:moveTo>
                  <a:lnTo>
                    <a:pt x="7315200" y="0"/>
                  </a:lnTo>
                  <a:lnTo>
                    <a:pt x="7204668" y="751952"/>
                  </a:lnTo>
                  <a:lnTo>
                    <a:pt x="0" y="762000"/>
                  </a:lnTo>
                  <a:lnTo>
                    <a:pt x="100483" y="0"/>
                  </a:lnTo>
                  <a:close/>
                </a:path>
              </a:pathLst>
            </a:custGeom>
            <a:solidFill>
              <a:srgbClr val="C8F478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DD1455-68BD-09E6-E7BA-76EA29E7C7E9}"/>
                </a:ext>
              </a:extLst>
            </p:cNvPr>
            <p:cNvSpPr txBox="1"/>
            <p:nvPr/>
          </p:nvSpPr>
          <p:spPr>
            <a:xfrm>
              <a:off x="2845657" y="2299803"/>
              <a:ext cx="678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rgbClr val="4C710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효율적인 경매 프로세스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5498C8C-EF3F-D18F-597C-9ACDF110BFBF}"/>
              </a:ext>
            </a:extLst>
          </p:cNvPr>
          <p:cNvGrpSpPr/>
          <p:nvPr/>
        </p:nvGrpSpPr>
        <p:grpSpPr>
          <a:xfrm>
            <a:off x="316180" y="3508556"/>
            <a:ext cx="10273764" cy="3554720"/>
            <a:chOff x="316180" y="3508556"/>
            <a:chExt cx="10273764" cy="355472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8FCC4FB-63A7-DAFB-4CE6-650D37CBA396}"/>
                </a:ext>
              </a:extLst>
            </p:cNvPr>
            <p:cNvGrpSpPr/>
            <p:nvPr/>
          </p:nvGrpSpPr>
          <p:grpSpPr>
            <a:xfrm>
              <a:off x="316180" y="3508556"/>
              <a:ext cx="10273764" cy="2882512"/>
              <a:chOff x="283910" y="4493287"/>
              <a:chExt cx="10273764" cy="2882512"/>
            </a:xfrm>
          </p:grpSpPr>
          <p:pic>
            <p:nvPicPr>
              <p:cNvPr id="27" name="그림 2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042A2D71-8491-EB79-64AB-EF7A1B5E5E8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6" t="3079" r="18793" b="3079"/>
              <a:stretch>
                <a:fillRect/>
              </a:stretch>
            </p:blipFill>
            <p:spPr>
              <a:xfrm>
                <a:off x="7677674" y="4495799"/>
                <a:ext cx="2880000" cy="2880000"/>
              </a:xfrm>
              <a:custGeom>
                <a:avLst/>
                <a:gdLst>
                  <a:gd name="connsiteX0" fmla="*/ 1249894 w 2499788"/>
                  <a:gd name="connsiteY0" fmla="*/ 0 h 2438400"/>
                  <a:gd name="connsiteX1" fmla="*/ 2499788 w 2499788"/>
                  <a:gd name="connsiteY1" fmla="*/ 1219200 h 2438400"/>
                  <a:gd name="connsiteX2" fmla="*/ 1249894 w 2499788"/>
                  <a:gd name="connsiteY2" fmla="*/ 2438400 h 2438400"/>
                  <a:gd name="connsiteX3" fmla="*/ 0 w 2499788"/>
                  <a:gd name="connsiteY3" fmla="*/ 1219200 h 2438400"/>
                  <a:gd name="connsiteX4" fmla="*/ 1249894 w 2499788"/>
                  <a:gd name="connsiteY4" fmla="*/ 0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788" h="2438400">
                    <a:moveTo>
                      <a:pt x="1249894" y="0"/>
                    </a:moveTo>
                    <a:cubicBezTo>
                      <a:pt x="1940191" y="0"/>
                      <a:pt x="2499788" y="545854"/>
                      <a:pt x="2499788" y="1219200"/>
                    </a:cubicBezTo>
                    <a:cubicBezTo>
                      <a:pt x="2499788" y="1892546"/>
                      <a:pt x="1940191" y="2438400"/>
                      <a:pt x="1249894" y="2438400"/>
                    </a:cubicBezTo>
                    <a:cubicBezTo>
                      <a:pt x="559597" y="2438400"/>
                      <a:pt x="0" y="1892546"/>
                      <a:pt x="0" y="1219200"/>
                    </a:cubicBezTo>
                    <a:cubicBezTo>
                      <a:pt x="0" y="545854"/>
                      <a:pt x="559597" y="0"/>
                      <a:pt x="1249894" y="0"/>
                    </a:cubicBezTo>
                    <a:close/>
                  </a:path>
                </a:pathLst>
              </a:cu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CE674ACD-6F62-070B-3CC4-B43D927612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46" b="99435" l="21422" r="78098">
                            <a14:foregroundMark x1="21614" y1="77966" x2="21593" y2="77643"/>
                            <a14:foregroundMark x1="23072" y1="31551" x2="27421" y2="27555"/>
                            <a14:foregroundMark x1="51911" y1="40728" x2="54217" y2="37808"/>
                            <a14:foregroundMark x1="62041" y1="33532" x2="66034" y2="31603"/>
                            <a14:foregroundMark x1="76364" y1="71714" x2="74352" y2="81215"/>
                            <a14:foregroundMark x1="74352" y1="81215" x2="65034" y2="91243"/>
                            <a14:foregroundMark x1="65034" y1="91243" x2="47935" y2="97458"/>
                            <a14:foregroundMark x1="47935" y1="97458" x2="28242" y2="93220"/>
                            <a14:foregroundMark x1="28242" y1="93220" x2="21538" y2="77669"/>
                            <a14:foregroundMark x1="32408" y1="68330" x2="35062" y2="62853"/>
                            <a14:foregroundMark x1="51246" y1="64883" x2="55331" y2="65395"/>
                            <a14:foregroundMark x1="42470" y1="63782" x2="46595" y2="64299"/>
                            <a14:foregroundMark x1="35062" y1="62853" x2="38129" y2="63238"/>
                            <a14:foregroundMark x1="46768" y1="73744" x2="46494" y2="74011"/>
                            <a14:foregroundMark x1="55331" y1="65395" x2="51328" y2="69298"/>
                            <a14:foregroundMark x1="64457" y1="59181" x2="63401" y2="69633"/>
                            <a14:foregroundMark x1="57097" y1="76402" x2="54851" y2="78814"/>
                            <a14:foregroundMark x1="63401" y1="69633" x2="60612" y2="72628"/>
                            <a14:foregroundMark x1="54851" y1="78814" x2="54179" y2="77260"/>
                            <a14:foregroundMark x1="61266" y1="54445" x2="66287" y2="62355"/>
                            <a14:foregroundMark x1="27876" y1="71634" x2="23727" y2="74576"/>
                            <a14:foregroundMark x1="38087" y1="64391" x2="32135" y2="68612"/>
                            <a14:foregroundMark x1="47840" y1="57474" x2="42230" y2="61453"/>
                            <a14:foregroundMark x1="56800" y1="51119" x2="51067" y2="55185"/>
                            <a14:foregroundMark x1="66789" y1="44034" x2="61503" y2="47783"/>
                            <a14:foregroundMark x1="60671" y1="71674" x2="64649" y2="75424"/>
                            <a14:foregroundMark x1="51207" y1="62753" x2="56172" y2="67434"/>
                            <a14:foregroundMark x1="41926" y1="54005" x2="47015" y2="58801"/>
                            <a14:foregroundMark x1="35864" y1="48290" x2="37105" y2="49460"/>
                            <a14:foregroundMark x1="25841" y1="38842" x2="28650" y2="41490"/>
                            <a14:foregroundMark x1="61113" y1="58745" x2="66244" y2="61142"/>
                            <a14:foregroundMark x1="51046" y1="54042" x2="56588" y2="56631"/>
                            <a14:foregroundMark x1="43957" y1="50730" x2="46794" y2="52055"/>
                            <a14:foregroundMark x1="34049" y1="46102" x2="34908" y2="46503"/>
                            <a14:foregroundMark x1="32250" y1="45261" x2="32759" y2="45499"/>
                            <a14:foregroundMark x1="61624" y1="44374" x2="66186" y2="40113"/>
                            <a14:foregroundMark x1="70355" y1="58546" x2="70797" y2="60452"/>
                            <a14:foregroundMark x1="66282" y1="40960" x2="66838" y2="43362"/>
                            <a14:foregroundMark x1="73125" y1="60587" x2="72046" y2="70904"/>
                            <a14:foregroundMark x1="72815" y1="52401" x2="74832" y2="56497"/>
                            <a14:foregroundMark x1="72430" y1="51554" x2="74860" y2="54272"/>
                            <a14:foregroundMark x1="72815" y1="50000" x2="73651" y2="56422"/>
                            <a14:foregroundMark x1="72815" y1="64972" x2="73391" y2="79379"/>
                            <a14:foregroundMark x1="43804" y1="83333" x2="39289" y2="99576"/>
                            <a14:foregroundMark x1="45053" y1="77401" x2="43228" y2="84605"/>
                            <a14:foregroundMark x1="73871" y1="62288" x2="74736" y2="82203"/>
                            <a14:foregroundMark x1="35639" y1="41525" x2="34157" y2="44793"/>
                            <a14:foregroundMark x1="43228" y1="53107" x2="46398" y2="55791"/>
                            <a14:foregroundMark x1="54179" y1="40113" x2="55331" y2="44774"/>
                            <a14:foregroundMark x1="75216" y1="77966" x2="74736" y2="81073"/>
                            <a14:foregroundMark x1="74736" y1="77966" x2="75793" y2="80932"/>
                            <a14:foregroundMark x1="75120" y1="78107" x2="76177" y2="81638"/>
                            <a14:foregroundMark x1="62248" y1="90960" x2="64265" y2="93220"/>
                            <a14:foregroundMark x1="61960" y1="88701" x2="66186" y2="95480"/>
                            <a14:foregroundMark x1="59942" y1="80508" x2="62536" y2="93079"/>
                            <a14:foregroundMark x1="49856" y1="80932" x2="48991" y2="98729"/>
                            <a14:foregroundMark x1="39481" y1="79944" x2="33237" y2="96186"/>
                            <a14:foregroundMark x1="69164" y1="79661" x2="71566" y2="83192"/>
                            <a14:foregroundMark x1="70605" y1="82768" x2="73391" y2="88136"/>
                            <a14:foregroundMark x1="75408" y1="78814" x2="78098" y2="79237"/>
                            <a14:foregroundMark x1="27474" y1="83616" x2="30163" y2="77966"/>
                            <a14:backgroundMark x1="19308" y1="49294" x2="18252" y2="58757"/>
                            <a14:backgroundMark x1="20461" y1="41667" x2="20749" y2="52401"/>
                            <a14:backgroundMark x1="21902" y1="34887" x2="20653" y2="42090"/>
                            <a14:backgroundMark x1="21326" y1="33333" x2="21326" y2="33333"/>
                            <a14:backgroundMark x1="21422" y1="31356" x2="21614" y2="34746"/>
                            <a14:backgroundMark x1="19789" y1="53672" x2="20845" y2="70056"/>
                            <a14:backgroundMark x1="20941" y1="58616" x2="20941" y2="75565"/>
                            <a14:backgroundMark x1="21037" y1="74153" x2="21806" y2="77542"/>
                            <a14:backgroundMark x1="26129" y1="35311" x2="29107" y2="33051"/>
                            <a14:backgroundMark x1="29587" y1="27684" x2="30259" y2="31638"/>
                            <a14:backgroundMark x1="29011" y1="25565" x2="29107" y2="29802"/>
                            <a14:backgroundMark x1="32949" y1="32345" x2="43132" y2="39124"/>
                            <a14:backgroundMark x1="43132" y1="39124" x2="49376" y2="52119"/>
                            <a14:backgroundMark x1="49376" y1="52119" x2="49760" y2="72881"/>
                            <a14:backgroundMark x1="40346" y1="36723" x2="38617" y2="48305"/>
                            <a14:backgroundMark x1="38617" y1="48305" x2="40058" y2="59181"/>
                            <a14:backgroundMark x1="40058" y1="59181" x2="40058" y2="59181"/>
                            <a14:backgroundMark x1="40634" y1="39266" x2="39481" y2="71045"/>
                            <a14:backgroundMark x1="31988" y1="31073" x2="38232" y2="38559"/>
                            <a14:backgroundMark x1="38040" y1="38701" x2="39481" y2="41949"/>
                            <a14:backgroundMark x1="33429" y1="32203" x2="31220" y2="31073"/>
                            <a14:backgroundMark x1="30451" y1="40537" x2="29107" y2="50141"/>
                            <a14:backgroundMark x1="31796" y1="43644" x2="31988" y2="44209"/>
                            <a14:backgroundMark x1="32661" y1="45621" x2="33525" y2="46751"/>
                            <a14:backgroundMark x1="34678" y1="47034" x2="36407" y2="47034"/>
                            <a14:backgroundMark x1="36695" y1="47034" x2="36311" y2="47175"/>
                            <a14:backgroundMark x1="34486" y1="47034" x2="32757" y2="45621"/>
                            <a14:backgroundMark x1="32853" y1="45621" x2="31508" y2="43785"/>
                            <a14:backgroundMark x1="32277" y1="45339" x2="30355" y2="44209"/>
                            <a14:backgroundMark x1="32661" y1="45763" x2="32853" y2="46328"/>
                            <a14:backgroundMark x1="29683" y1="54520" x2="30644" y2="71186"/>
                            <a14:backgroundMark x1="60134" y1="40254" x2="59366" y2="61864"/>
                            <a14:backgroundMark x1="58790" y1="41949" x2="57637" y2="71893"/>
                            <a14:backgroundMark x1="57637" y1="71893" x2="57925" y2="73023"/>
                            <a14:backgroundMark x1="59174" y1="69350" x2="58694" y2="77119"/>
                            <a14:backgroundMark x1="55139" y1="36441" x2="56868" y2="37712"/>
                            <a14:backgroundMark x1="54467" y1="35311" x2="56580" y2="37147"/>
                            <a14:backgroundMark x1="58213" y1="33333" x2="59558" y2="36441"/>
                            <a14:backgroundMark x1="60038" y1="32486" x2="60711" y2="35169"/>
                            <a14:backgroundMark x1="67243" y1="29379" x2="68492" y2="34746"/>
                            <a14:backgroundMark x1="70989" y1="32910" x2="75696" y2="40678"/>
                            <a14:backgroundMark x1="68300" y1="40960" x2="73679" y2="43220"/>
                            <a14:backgroundMark x1="69837" y1="38842" x2="74736" y2="39689"/>
                            <a14:backgroundMark x1="70029" y1="35876" x2="74544" y2="38842"/>
                            <a14:backgroundMark x1="71374" y1="33898" x2="73103" y2="44209"/>
                            <a14:backgroundMark x1="75793" y1="45339" x2="77618" y2="68220"/>
                            <a14:backgroundMark x1="79635" y1="53814" x2="77906" y2="65395"/>
                            <a14:backgroundMark x1="77522" y1="57345" x2="77233" y2="71751"/>
                            <a14:backgroundMark x1="31028" y1="73305" x2="29491" y2="68503"/>
                            <a14:backgroundMark x1="30451" y1="73164" x2="30259" y2="76130"/>
                            <a14:backgroundMark x1="30644" y1="68220" x2="30451" y2="74859"/>
                            <a14:backgroundMark x1="31124" y1="69209" x2="30740" y2="74435"/>
                            <a14:backgroundMark x1="29779" y1="68927" x2="29395" y2="73023"/>
                            <a14:backgroundMark x1="42075" y1="44068" x2="39866" y2="49859"/>
                            <a14:backgroundMark x1="47550" y1="42655" x2="48703" y2="46893"/>
                            <a14:backgroundMark x1="50240" y1="40960" x2="50432" y2="46610"/>
                            <a14:backgroundMark x1="50144" y1="40113" x2="49280" y2="47458"/>
                            <a14:backgroundMark x1="51105" y1="39972" x2="48895" y2="44350"/>
                            <a14:backgroundMark x1="43996" y1="43079" x2="40730" y2="48305"/>
                            <a14:backgroundMark x1="43612" y1="47740" x2="40634" y2="52542"/>
                            <a14:backgroundMark x1="40058" y1="62712" x2="39577" y2="68220"/>
                            <a14:backgroundMark x1="41499" y1="61017" x2="39769" y2="66949"/>
                            <a14:backgroundMark x1="48127" y1="58757" x2="48415" y2="74435"/>
                            <a14:backgroundMark x1="47646" y1="51271" x2="48895" y2="53814"/>
                            <a14:backgroundMark x1="68492" y1="43220" x2="67435" y2="57768"/>
                            <a14:backgroundMark x1="68588" y1="50847" x2="68780" y2="58333"/>
                            <a14:backgroundMark x1="69549" y1="53955" x2="68204" y2="60876"/>
                            <a14:backgroundMark x1="72430" y1="57768" x2="72622" y2="58192"/>
                            <a14:backgroundMark x1="72719" y1="58757" x2="74159" y2="58475"/>
                            <a14:backgroundMark x1="74448" y1="44350" x2="75696" y2="43503"/>
                            <a14:backgroundMark x1="76081" y1="43927" x2="72142" y2="47316"/>
                            <a14:backgroundMark x1="67819" y1="59463" x2="68204" y2="70198"/>
                          </a14:backgroundRemoval>
                        </a14:imgEffect>
                      </a14:imgLayer>
                    </a14:imgProps>
                  </a:ext>
                </a:extLst>
              </a:blip>
              <a:srcRect l="15625" r="17708" b="1953"/>
              <a:stretch>
                <a:fillRect/>
              </a:stretch>
            </p:blipFill>
            <p:spPr>
              <a:xfrm>
                <a:off x="283910" y="4493287"/>
                <a:ext cx="2880000" cy="2880000"/>
              </a:xfrm>
              <a:custGeom>
                <a:avLst/>
                <a:gdLst>
                  <a:gd name="connsiteX0" fmla="*/ 2438400 w 4876800"/>
                  <a:gd name="connsiteY0" fmla="*/ 0 h 4878000"/>
                  <a:gd name="connsiteX1" fmla="*/ 4876800 w 4876800"/>
                  <a:gd name="connsiteY1" fmla="*/ 2439000 h 4878000"/>
                  <a:gd name="connsiteX2" fmla="*/ 2438400 w 4876800"/>
                  <a:gd name="connsiteY2" fmla="*/ 4878000 h 4878000"/>
                  <a:gd name="connsiteX3" fmla="*/ 0 w 4876800"/>
                  <a:gd name="connsiteY3" fmla="*/ 2439000 h 4878000"/>
                  <a:gd name="connsiteX4" fmla="*/ 2438400 w 4876800"/>
                  <a:gd name="connsiteY4" fmla="*/ 0 h 487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6800" h="4878000">
                    <a:moveTo>
                      <a:pt x="2438400" y="0"/>
                    </a:moveTo>
                    <a:cubicBezTo>
                      <a:pt x="3785091" y="0"/>
                      <a:pt x="4876800" y="1091977"/>
                      <a:pt x="4876800" y="2439000"/>
                    </a:cubicBezTo>
                    <a:cubicBezTo>
                      <a:pt x="4876800" y="3786023"/>
                      <a:pt x="3785091" y="4878000"/>
                      <a:pt x="2438400" y="4878000"/>
                    </a:cubicBezTo>
                    <a:cubicBezTo>
                      <a:pt x="1091709" y="4878000"/>
                      <a:pt x="0" y="3786023"/>
                      <a:pt x="0" y="2439000"/>
                    </a:cubicBezTo>
                    <a:cubicBezTo>
                      <a:pt x="0" y="1091977"/>
                      <a:pt x="1091709" y="0"/>
                      <a:pt x="2438400" y="0"/>
                    </a:cubicBezTo>
                    <a:close/>
                  </a:path>
                </a:pathLst>
              </a:custGeom>
              <a:solidFill>
                <a:srgbClr val="FFC000">
                  <a:alpha val="15000"/>
                </a:srgbClr>
              </a:solidFill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0E5CA08-3447-55FC-5D25-9339908C6978}"/>
                  </a:ext>
                </a:extLst>
              </p:cNvPr>
              <p:cNvGrpSpPr/>
              <p:nvPr/>
            </p:nvGrpSpPr>
            <p:grpSpPr>
              <a:xfrm>
                <a:off x="3844799" y="4493287"/>
                <a:ext cx="3151985" cy="2880000"/>
                <a:chOff x="3877069" y="4493287"/>
                <a:chExt cx="3151985" cy="2880000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283F402-32E3-B4F8-F952-0C1536408F2F}"/>
                    </a:ext>
                  </a:extLst>
                </p:cNvPr>
                <p:cNvSpPr/>
                <p:nvPr/>
              </p:nvSpPr>
              <p:spPr>
                <a:xfrm>
                  <a:off x="3980792" y="4493287"/>
                  <a:ext cx="2880000" cy="2880000"/>
                </a:xfrm>
                <a:prstGeom prst="ellipse">
                  <a:avLst/>
                </a:prstGeom>
                <a:solidFill>
                  <a:srgbClr val="DCE6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FCA25382-627B-2F3F-3B17-F3F4C3F47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069" y="4724400"/>
                  <a:ext cx="3151985" cy="2521588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5200BC59-EBC3-0946-6834-7A5655281DF4}"/>
                </a:ext>
              </a:extLst>
            </p:cNvPr>
            <p:cNvSpPr/>
            <p:nvPr/>
          </p:nvSpPr>
          <p:spPr>
            <a:xfrm>
              <a:off x="777322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시세 그래프</a:t>
              </a:r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256D32FC-8222-4651-563B-9B5B41D622E2}"/>
                </a:ext>
              </a:extLst>
            </p:cNvPr>
            <p:cNvSpPr/>
            <p:nvPr/>
          </p:nvSpPr>
          <p:spPr>
            <a:xfrm>
              <a:off x="4441934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문자 알림</a:t>
              </a:r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13BE176A-F5FC-ADDF-53D1-FBD754BC26F8}"/>
                </a:ext>
              </a:extLst>
            </p:cNvPr>
            <p:cNvSpPr/>
            <p:nvPr/>
          </p:nvSpPr>
          <p:spPr>
            <a:xfrm>
              <a:off x="8171086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결제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0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41E-6 -4.11765E-6 L -0.00029 -0.309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" y="-1546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41E-6 3.0719E-6 L -0.00131 -0.1499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74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56758B-DAB8-9ED2-D0EB-6E4335026E20}"/>
              </a:ext>
            </a:extLst>
          </p:cNvPr>
          <p:cNvGrpSpPr/>
          <p:nvPr/>
        </p:nvGrpSpPr>
        <p:grpSpPr>
          <a:xfrm>
            <a:off x="-3124495" y="-5988"/>
            <a:ext cx="6234114" cy="7946185"/>
            <a:chOff x="-88704" y="-1"/>
            <a:chExt cx="6234114" cy="7946185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50F8D68-98D1-9E43-999C-6A44EBCE5475}"/>
                </a:ext>
              </a:extLst>
            </p:cNvPr>
            <p:cNvSpPr/>
            <p:nvPr/>
          </p:nvSpPr>
          <p:spPr>
            <a:xfrm>
              <a:off x="-88704" y="-1"/>
              <a:ext cx="62341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3264311 w 9210675"/>
                <a:gd name="connsiteY0" fmla="*/ 35299 h 7372350"/>
                <a:gd name="connsiteX1" fmla="*/ 9210675 w 9210675"/>
                <a:gd name="connsiteY1" fmla="*/ 0 h 7372350"/>
                <a:gd name="connsiteX2" fmla="*/ 7041260 w 9210675"/>
                <a:gd name="connsiteY2" fmla="*/ 7324040 h 7372350"/>
                <a:gd name="connsiteX3" fmla="*/ 0 w 9210675"/>
                <a:gd name="connsiteY3" fmla="*/ 7372350 h 7372350"/>
                <a:gd name="connsiteX4" fmla="*/ 3264311 w 9210675"/>
                <a:gd name="connsiteY4" fmla="*/ 35299 h 7372350"/>
                <a:gd name="connsiteX0" fmla="*/ 91694 w 6038058"/>
                <a:gd name="connsiteY0" fmla="*/ 35299 h 7324040"/>
                <a:gd name="connsiteX1" fmla="*/ 6038058 w 6038058"/>
                <a:gd name="connsiteY1" fmla="*/ 0 h 7324040"/>
                <a:gd name="connsiteX2" fmla="*/ 3868643 w 6038058"/>
                <a:gd name="connsiteY2" fmla="*/ 7324040 h 7324040"/>
                <a:gd name="connsiteX3" fmla="*/ 0 w 6038058"/>
                <a:gd name="connsiteY3" fmla="*/ 7281769 h 7324040"/>
                <a:gd name="connsiteX4" fmla="*/ 91694 w 6038058"/>
                <a:gd name="connsiteY4" fmla="*/ 35299 h 732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8058" h="7324040">
                  <a:moveTo>
                    <a:pt x="91694" y="35299"/>
                  </a:moveTo>
                  <a:lnTo>
                    <a:pt x="6038058" y="0"/>
                  </a:lnTo>
                  <a:lnTo>
                    <a:pt x="3868643" y="7324040"/>
                  </a:lnTo>
                  <a:lnTo>
                    <a:pt x="0" y="7281769"/>
                  </a:lnTo>
                  <a:lnTo>
                    <a:pt x="91694" y="35299"/>
                  </a:lnTo>
                  <a:close/>
                </a:path>
              </a:pathLst>
            </a:custGeom>
            <a:solidFill>
              <a:srgbClr val="82C2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02555B-25C0-E517-AE5F-F04311C3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52" y="1371600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51DF91-5631-F56C-D2C3-0B2270897BE4}"/>
                </a:ext>
              </a:extLst>
            </p:cNvPr>
            <p:cNvSpPr txBox="1"/>
            <p:nvPr/>
          </p:nvSpPr>
          <p:spPr>
            <a:xfrm>
              <a:off x="3760394" y="2871500"/>
              <a:ext cx="103292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#3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</a:t>
              </a:r>
              <a:endParaRPr lang="en-US" altLang="ko-KR" sz="2800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D244422-900C-99E6-4A1F-46F79E251467}"/>
              </a:ext>
            </a:extLst>
          </p:cNvPr>
          <p:cNvGrpSpPr/>
          <p:nvPr/>
        </p:nvGrpSpPr>
        <p:grpSpPr>
          <a:xfrm>
            <a:off x="-5036859" y="-18688"/>
            <a:ext cx="8146478" cy="7920785"/>
            <a:chOff x="139702" y="-25400"/>
            <a:chExt cx="8146478" cy="792078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FDDE530-19F6-940D-D49F-9F0622434AF3}"/>
                </a:ext>
              </a:extLst>
            </p:cNvPr>
            <p:cNvSpPr/>
            <p:nvPr/>
          </p:nvSpPr>
          <p:spPr>
            <a:xfrm>
              <a:off x="139702" y="-25400"/>
              <a:ext cx="8146478" cy="79207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1320395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1320395 w 9210675"/>
                <a:gd name="connsiteY4" fmla="*/ 0 h 7391400"/>
                <a:gd name="connsiteX0" fmla="*/ 0 w 7890280"/>
                <a:gd name="connsiteY0" fmla="*/ 0 h 7373284"/>
                <a:gd name="connsiteX1" fmla="*/ 7890280 w 7890280"/>
                <a:gd name="connsiteY1" fmla="*/ 19050 h 7373284"/>
                <a:gd name="connsiteX2" fmla="*/ 5720865 w 7890280"/>
                <a:gd name="connsiteY2" fmla="*/ 7343090 h 7373284"/>
                <a:gd name="connsiteX3" fmla="*/ 0 w 7890280"/>
                <a:gd name="connsiteY3" fmla="*/ 7373284 h 7373284"/>
                <a:gd name="connsiteX4" fmla="*/ 0 w 7890280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280" h="7373284">
                  <a:moveTo>
                    <a:pt x="0" y="0"/>
                  </a:moveTo>
                  <a:lnTo>
                    <a:pt x="7890280" y="19050"/>
                  </a:lnTo>
                  <a:lnTo>
                    <a:pt x="5720865" y="7343090"/>
                  </a:lnTo>
                  <a:lnTo>
                    <a:pt x="0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DC587C-1E55-2647-1FD0-5D5B6CC0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166" y="1456744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40D9AF-9A85-816F-00D4-F4BC2F82CA77}"/>
                </a:ext>
              </a:extLst>
            </p:cNvPr>
            <p:cNvSpPr txBox="1"/>
            <p:nvPr/>
          </p:nvSpPr>
          <p:spPr>
            <a:xfrm>
              <a:off x="5871825" y="2871500"/>
              <a:ext cx="10329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#2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소개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B3961-B3F1-5FDC-C029-E0F8962B1CF8}"/>
              </a:ext>
            </a:extLst>
          </p:cNvPr>
          <p:cNvSpPr txBox="1"/>
          <p:nvPr/>
        </p:nvSpPr>
        <p:spPr>
          <a:xfrm>
            <a:off x="3981642" y="1980962"/>
            <a:ext cx="12450724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6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169 -0.01205 L 0.00058 -0.0104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21" y="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3261E-6 1.30719E-6 L -0.33391 -0.0087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46" y="-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농협대전공판장은 먼지가 날리는 농산물과 아닌 농산물을 따로 보관한다.">
            <a:extLst>
              <a:ext uri="{FF2B5EF4-FFF2-40B4-BE49-F238E27FC236}">
                <a16:creationId xmlns:a16="http://schemas.microsoft.com/office/drawing/2014/main" id="{7EF231E6-458F-B439-E174-85A786C0C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"/>
          <a:stretch/>
        </p:blipFill>
        <p:spPr bwMode="auto">
          <a:xfrm>
            <a:off x="0" y="-381000"/>
            <a:ext cx="10906125" cy="823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0FF7D2-0070-3328-64A7-D7F924718796}"/>
              </a:ext>
            </a:extLst>
          </p:cNvPr>
          <p:cNvSpPr/>
          <p:nvPr/>
        </p:nvSpPr>
        <p:spPr>
          <a:xfrm>
            <a:off x="-1" y="-355600"/>
            <a:ext cx="10906125" cy="8236683"/>
          </a:xfrm>
          <a:prstGeom prst="rect">
            <a:avLst/>
          </a:prstGeom>
          <a:solidFill>
            <a:schemeClr val="tx1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8DFFF483-809B-B3AE-222D-658D57715C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75" y="2593473"/>
            <a:ext cx="691146" cy="691146"/>
          </a:xfrm>
          <a:prstGeom prst="rect">
            <a:avLst/>
          </a:prstGeom>
        </p:spPr>
      </p:pic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A0DE8611-5E2E-8472-2D80-69FE0D0BCC1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53" y="2321746"/>
            <a:ext cx="3042365" cy="30423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1E795C-424B-9B3A-5E24-DB8B9AE02E9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82" y="2616497"/>
            <a:ext cx="2209190" cy="2209190"/>
          </a:xfrm>
          <a:prstGeom prst="rect">
            <a:avLst/>
          </a:prstGeom>
          <a:solidFill>
            <a:schemeClr val="tx1">
              <a:lumMod val="75000"/>
              <a:lumOff val="25000"/>
              <a:alpha val="0"/>
            </a:schemeClr>
          </a:solidFill>
        </p:spPr>
      </p:pic>
      <p:pic>
        <p:nvPicPr>
          <p:cNvPr id="17" name="그림 16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01967069-78B2-9EB0-60FA-2CCA0DEC06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936" y="2370190"/>
            <a:ext cx="691146" cy="691146"/>
          </a:xfrm>
          <a:prstGeom prst="rect">
            <a:avLst/>
          </a:prstGeom>
        </p:spPr>
      </p:pic>
      <p:pic>
        <p:nvPicPr>
          <p:cNvPr id="19" name="그림 18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E3C3B64E-C5F2-8F03-EBAA-99D9EF8E04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68" y="2547430"/>
            <a:ext cx="691146" cy="69114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7C635D-406B-149D-EE25-273F19DF65EB}"/>
              </a:ext>
            </a:extLst>
          </p:cNvPr>
          <p:cNvSpPr/>
          <p:nvPr/>
        </p:nvSpPr>
        <p:spPr>
          <a:xfrm>
            <a:off x="3824855" y="245456"/>
            <a:ext cx="3312027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 </a:t>
            </a:r>
            <a:r>
              <a:rPr lang="ko-KR" altLang="en-US" sz="4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7982A-3EF2-1B4D-83A5-526AAD535B7D}"/>
              </a:ext>
            </a:extLst>
          </p:cNvPr>
          <p:cNvSpPr txBox="1"/>
          <p:nvPr/>
        </p:nvSpPr>
        <p:spPr>
          <a:xfrm rot="20899132">
            <a:off x="2331833" y="1525713"/>
            <a:ext cx="239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물통 </a:t>
            </a:r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WIN!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3C301CA-E670-35EF-4CF2-6EABE0A194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04" y="3909079"/>
            <a:ext cx="691146" cy="6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4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91 0.02799 L -0.123 -0.02675 C -0.14192 -0.03942 -0.17001 -0.04636 -0.19912 -0.04636 C -0.23246 -0.04636 -0.25895 -0.03942 -0.27758 -0.02716 L -0.3671 0.02799 " pathEditMode="relative" rAng="10800000" ptsTypes="AAAAA">
                                      <p:cBhvr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52" y="-371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77 0.0672 L -0.13857 -0.01552 C -0.16084 -0.03472 -0.19388 -0.04534 -0.22809 -0.04534 C -0.26739 -0.04534 -0.29854 -0.03472 -0.32052 -0.01613 L -0.42591 0.0672 " pathEditMode="relative" rAng="10800000" ptsTypes="AAAAA">
                                      <p:cBhvr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7" y="-56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5 0.04432 L -0.15866 -0.02226 C -0.18516 -0.03758 -0.22431 -0.04616 -0.26478 -0.04616 C -0.31121 -0.04616 -0.34818 -0.03758 -0.37409 -0.02267 L -0.49898 0.04432 " pathEditMode="relative" rAng="10800000" ptsTypes="AAAAA">
                                      <p:cBhvr>
                                        <p:cTn id="3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17" y="-4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C185B5F6-DF5F-6142-1490-4CFE2043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" y="-929194"/>
            <a:ext cx="10887739" cy="487619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7C635D-406B-149D-EE25-273F19DF65EB}"/>
              </a:ext>
            </a:extLst>
          </p:cNvPr>
          <p:cNvSpPr/>
          <p:nvPr/>
        </p:nvSpPr>
        <p:spPr>
          <a:xfrm>
            <a:off x="3797049" y="-228600"/>
            <a:ext cx="3312027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팜앤팜스</a:t>
            </a:r>
            <a:endParaRPr lang="ko-KR" altLang="en-US" sz="40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D1781-40B3-F8C4-212D-D797E0C654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" y="4042348"/>
            <a:ext cx="2766237" cy="3780337"/>
          </a:xfrm>
          <a:prstGeom prst="rect">
            <a:avLst/>
          </a:prstGeom>
        </p:spPr>
      </p:pic>
      <p:pic>
        <p:nvPicPr>
          <p:cNvPr id="9" name="그림 8" descr="건물, 식물이(가) 표시된 사진&#10;&#10;자동 생성된 설명">
            <a:extLst>
              <a:ext uri="{FF2B5EF4-FFF2-40B4-BE49-F238E27FC236}">
                <a16:creationId xmlns:a16="http://schemas.microsoft.com/office/drawing/2014/main" id="{47BEDC87-B30D-794A-14C9-F67D95EB99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16"/>
          <a:stretch/>
        </p:blipFill>
        <p:spPr>
          <a:xfrm>
            <a:off x="6936305" y="4069907"/>
            <a:ext cx="3982225" cy="3697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8FA521-2115-CE25-FE23-CD7085F169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036" t="9842"/>
          <a:stretch/>
        </p:blipFill>
        <p:spPr>
          <a:xfrm>
            <a:off x="2780082" y="4069907"/>
            <a:ext cx="4152347" cy="37527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8BD611-82C2-573A-14E4-81C8AE42B270}"/>
              </a:ext>
            </a:extLst>
          </p:cNvPr>
          <p:cNvSpPr/>
          <p:nvPr/>
        </p:nvSpPr>
        <p:spPr>
          <a:xfrm>
            <a:off x="13845" y="3950327"/>
            <a:ext cx="10918530" cy="128254"/>
          </a:xfrm>
          <a:prstGeom prst="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4D26B4-4E05-CC0E-93E8-D071DE3D86AA}"/>
              </a:ext>
            </a:extLst>
          </p:cNvPr>
          <p:cNvSpPr/>
          <p:nvPr/>
        </p:nvSpPr>
        <p:spPr>
          <a:xfrm rot="5400000">
            <a:off x="856473" y="5853770"/>
            <a:ext cx="3872359" cy="129600"/>
          </a:xfrm>
          <a:prstGeom prst="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54BCF1-5F9A-67D8-22D0-33BB493318B2}"/>
              </a:ext>
            </a:extLst>
          </p:cNvPr>
          <p:cNvSpPr/>
          <p:nvPr/>
        </p:nvSpPr>
        <p:spPr>
          <a:xfrm rot="5400000">
            <a:off x="5039009" y="5821707"/>
            <a:ext cx="3872359" cy="129600"/>
          </a:xfrm>
          <a:prstGeom prst="rect">
            <a:avLst/>
          </a:prstGeom>
          <a:solidFill>
            <a:srgbClr val="70A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E2926A-D4A9-A2CA-1A35-40FAA21E07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69" y="5304444"/>
            <a:ext cx="1845293" cy="1845293"/>
          </a:xfrm>
          <a:prstGeom prst="rect">
            <a:avLst/>
          </a:prstGeom>
        </p:spPr>
      </p:pic>
      <p:pic>
        <p:nvPicPr>
          <p:cNvPr id="23" name="그림 22" descr="밤하늘이(가) 표시된 사진&#10;&#10;자동 생성된 설명">
            <a:extLst>
              <a:ext uri="{FF2B5EF4-FFF2-40B4-BE49-F238E27FC236}">
                <a16:creationId xmlns:a16="http://schemas.microsoft.com/office/drawing/2014/main" id="{641310A6-4635-47B4-D027-8FB34EF81A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98" y="5702801"/>
            <a:ext cx="2028999" cy="20289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5F3EF69-7D2C-92C3-FD00-E9D876BC70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1" y="5171518"/>
            <a:ext cx="1583629" cy="15836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3BD52B-33B1-F396-58E5-871D6AED7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693545"/>
            <a:ext cx="2665312" cy="266531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9FA2A4-E1E5-3EAA-8EDF-5ACFACAD60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1237180"/>
            <a:ext cx="2024665" cy="202466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564312-EFE3-2021-ABDA-C7D77928F813}"/>
              </a:ext>
            </a:extLst>
          </p:cNvPr>
          <p:cNvSpPr/>
          <p:nvPr/>
        </p:nvSpPr>
        <p:spPr>
          <a:xfrm>
            <a:off x="6134680" y="1010317"/>
            <a:ext cx="3052825" cy="4876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경매방</a:t>
            </a:r>
            <a:r>
              <a:rPr lang="ko-KR" altLang="en-US" b="1" dirty="0"/>
              <a:t> 내부 작동 사진 </a:t>
            </a:r>
            <a:r>
              <a:rPr lang="ko-KR" altLang="en-US" b="1" dirty="0" err="1"/>
              <a:t>한장</a:t>
            </a:r>
            <a:r>
              <a:rPr lang="ko-KR" altLang="en-US" b="1" dirty="0"/>
              <a:t> 여기 </a:t>
            </a:r>
          </a:p>
        </p:txBody>
      </p:sp>
    </p:spTree>
    <p:extLst>
      <p:ext uri="{BB962C8B-B14F-4D97-AF65-F5344CB8AC3E}">
        <p14:creationId xmlns:p14="http://schemas.microsoft.com/office/powerpoint/2010/main" val="103314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46662C88-3035-2477-44A1-53B6B484F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1090" y="-300697"/>
            <a:ext cx="12390354" cy="82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0706CCF1-B264-5D6A-016B-C3095D4C7BBF}"/>
              </a:ext>
            </a:extLst>
          </p:cNvPr>
          <p:cNvSpPr/>
          <p:nvPr/>
        </p:nvSpPr>
        <p:spPr>
          <a:xfrm>
            <a:off x="-491130" y="-200226"/>
            <a:ext cx="12420600" cy="8048826"/>
          </a:xfrm>
          <a:prstGeom prst="rect">
            <a:avLst/>
          </a:prstGeom>
          <a:solidFill>
            <a:schemeClr val="tx1">
              <a:alpha val="17000"/>
            </a:schemeClr>
          </a:solidFill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3" name="그룹 982">
            <a:extLst>
              <a:ext uri="{FF2B5EF4-FFF2-40B4-BE49-F238E27FC236}">
                <a16:creationId xmlns:a16="http://schemas.microsoft.com/office/drawing/2014/main" id="{BBE078BA-C6D9-8236-D244-39AC55AB5F7B}"/>
              </a:ext>
            </a:extLst>
          </p:cNvPr>
          <p:cNvGrpSpPr/>
          <p:nvPr/>
        </p:nvGrpSpPr>
        <p:grpSpPr>
          <a:xfrm>
            <a:off x="2509679" y="5726708"/>
            <a:ext cx="6418981" cy="1269201"/>
            <a:chOff x="278936" y="6395306"/>
            <a:chExt cx="6418981" cy="1269201"/>
          </a:xfrm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grpSpPr>
        <p:grpSp>
          <p:nvGrpSpPr>
            <p:cNvPr id="982" name="그룹 981">
              <a:extLst>
                <a:ext uri="{FF2B5EF4-FFF2-40B4-BE49-F238E27FC236}">
                  <a16:creationId xmlns:a16="http://schemas.microsoft.com/office/drawing/2014/main" id="{5F9885B4-1D3F-41C7-416C-BBCD3A77BFBF}"/>
                </a:ext>
              </a:extLst>
            </p:cNvPr>
            <p:cNvGrpSpPr/>
            <p:nvPr/>
          </p:nvGrpSpPr>
          <p:grpSpPr>
            <a:xfrm>
              <a:off x="278936" y="6395306"/>
              <a:ext cx="5919343" cy="803949"/>
              <a:chOff x="278936" y="6395306"/>
              <a:chExt cx="5919343" cy="803949"/>
            </a:xfrm>
          </p:grpSpPr>
          <p:pic>
            <p:nvPicPr>
              <p:cNvPr id="48" name="그림 47" descr="텍스트, 벡터그래픽, 시계이(가) 표시된 사진&#10;&#10;자동 생성된 설명">
                <a:extLst>
                  <a:ext uri="{FF2B5EF4-FFF2-40B4-BE49-F238E27FC236}">
                    <a16:creationId xmlns:a16="http://schemas.microsoft.com/office/drawing/2014/main" id="{BFFE7539-6AA1-8CCC-53F1-EC748B324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278936" y="641049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0BA90E0-1DC8-2FA9-4520-B87B8C77C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1319707" y="639530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F2231A6-B371-A132-B8D2-9502FAD16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2368332" y="645350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8C62CB1-B740-49C5-35E3-EB57D6364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3431164" y="644510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28B67FD-66B5-6045-7F56-C4DB04458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4478809" y="6479255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99F9D70-52C9-B3A8-ECB6-E945DD65B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0">
                <a:off x="5478279" y="6452773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2AE248-20DC-B901-D37E-5897C6CC9B88}"/>
                </a:ext>
              </a:extLst>
            </p:cNvPr>
            <p:cNvSpPr txBox="1"/>
            <p:nvPr/>
          </p:nvSpPr>
          <p:spPr>
            <a:xfrm>
              <a:off x="283169" y="7202842"/>
              <a:ext cx="6414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깨굴</a:t>
              </a:r>
              <a:r>
                <a:rPr lang="ko-KR" altLang="en-US" sz="2400" dirty="0">
                  <a:solidFill>
                    <a:schemeClr val="bg1"/>
                  </a:solidFill>
                </a:rPr>
                <a:t>       </a:t>
              </a: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무기        조조        </a:t>
              </a:r>
              <a:r>
                <a:rPr lang="ko-KR" altLang="en-US" sz="24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히로</a:t>
              </a: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지니       물통</a:t>
              </a:r>
            </a:p>
          </p:txBody>
        </p:sp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AD26BA19-B7A1-53AD-1EA5-547C503B4B08}"/>
              </a:ext>
            </a:extLst>
          </p:cNvPr>
          <p:cNvGrpSpPr/>
          <p:nvPr/>
        </p:nvGrpSpPr>
        <p:grpSpPr>
          <a:xfrm>
            <a:off x="2680703" y="867111"/>
            <a:ext cx="5638800" cy="4190999"/>
            <a:chOff x="1719262" y="1181100"/>
            <a:chExt cx="7010400" cy="5410200"/>
          </a:xfrm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grpSpPr>
        <p:grpSp>
          <p:nvGrpSpPr>
            <p:cNvPr id="973" name="그룹 972">
              <a:extLst>
                <a:ext uri="{FF2B5EF4-FFF2-40B4-BE49-F238E27FC236}">
                  <a16:creationId xmlns:a16="http://schemas.microsoft.com/office/drawing/2014/main" id="{03B467C7-E1A2-CF14-E4F0-A6693CBC41AB}"/>
                </a:ext>
              </a:extLst>
            </p:cNvPr>
            <p:cNvGrpSpPr/>
            <p:nvPr/>
          </p:nvGrpSpPr>
          <p:grpSpPr>
            <a:xfrm>
              <a:off x="1719262" y="1181100"/>
              <a:ext cx="6934200" cy="5410200"/>
              <a:chOff x="2481262" y="533400"/>
              <a:chExt cx="6934200" cy="5410200"/>
            </a:xfrm>
          </p:grpSpPr>
          <p:pic>
            <p:nvPicPr>
              <p:cNvPr id="975" name="그림 974">
                <a:extLst>
                  <a:ext uri="{FF2B5EF4-FFF2-40B4-BE49-F238E27FC236}">
                    <a16:creationId xmlns:a16="http://schemas.microsoft.com/office/drawing/2014/main" id="{FD0C9599-EFE5-93D3-C40C-395E9A3CD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801" b="40993" l="17057" r="79153">
                            <a14:foregroundMark x1="16945" y1="35294" x2="11148" y2="24632"/>
                            <a14:foregroundMark x1="11148" y1="24632" x2="3679" y2="21140"/>
                            <a14:foregroundMark x1="3679" y1="21140" x2="446" y2="29412"/>
                            <a14:foregroundMark x1="446" y1="29412" x2="11483" y2="49632"/>
                            <a14:foregroundMark x1="11483" y1="49632" x2="13043" y2="57904"/>
                            <a14:foregroundMark x1="13043" y1="57904" x2="11817" y2="69485"/>
                            <a14:foregroundMark x1="11817" y1="69485" x2="12932" y2="78860"/>
                            <a14:foregroundMark x1="12932" y1="78860" x2="17726" y2="86397"/>
                            <a14:foregroundMark x1="17726" y1="86397" x2="54961" y2="97426"/>
                            <a14:foregroundMark x1="54961" y1="97426" x2="72575" y2="94301"/>
                            <a14:foregroundMark x1="72575" y1="94301" x2="81048" y2="86213"/>
                            <a14:foregroundMark x1="81048" y1="86213" x2="89186" y2="43015"/>
                            <a14:foregroundMark x1="89186" y1="43015" x2="94426" y2="34926"/>
                            <a14:foregroundMark x1="94426" y1="34926" x2="97547" y2="26471"/>
                            <a14:foregroundMark x1="97547" y1="26471" x2="89855" y2="20956"/>
                            <a14:foregroundMark x1="89855" y1="20956" x2="80714" y2="24139"/>
                            <a14:foregroundMark x1="76812" y1="27625" x2="74247" y2="30331"/>
                            <a14:foregroundMark x1="74247" y1="30331" x2="67659" y2="23438"/>
                            <a14:foregroundMark x1="35995" y1="10907" x2="33637" y2="11117"/>
                            <a14:foregroundMark x1="17642" y1="30807" x2="17168" y2="32721"/>
                            <a14:foregroundMark x1="17168" y1="32721" x2="17280" y2="37868"/>
                            <a14:foregroundMark x1="20290" y1="40993" x2="27982" y2="39890"/>
                            <a14:foregroundMark x1="27982" y1="39890" x2="33333" y2="40441"/>
                            <a14:foregroundMark x1="64437" y1="38787" x2="72464" y2="38235"/>
                            <a14:foregroundMark x1="63211" y1="28676" x2="66890" y2="36029"/>
                            <a14:foregroundMark x1="64437" y1="37684" x2="65998" y2="27390"/>
                            <a14:foregroundMark x1="65998" y1="27390" x2="66555" y2="29963"/>
                            <a14:foregroundMark x1="67336" y1="41176" x2="60312" y2="41176"/>
                            <a14:foregroundMark x1="60312" y1="41176" x2="58818" y2="29725"/>
                            <a14:foregroundMark x1="63542" y1="24672" x2="65055" y2="24087"/>
                            <a14:foregroundMark x1="67447" y1="23162" x2="75362" y2="27574"/>
                            <a14:foregroundMark x1="75362" y1="27574" x2="78372" y2="35846"/>
                            <a14:foregroundMark x1="78372" y1="35846" x2="76031" y2="41176"/>
                            <a14:foregroundMark x1="51171" y1="21507" x2="51214" y2="20947"/>
                            <a14:foregroundMark x1="35452" y1="11029" x2="35674" y2="10662"/>
                            <a14:foregroundMark x1="35786" y1="10478" x2="35452" y2="11029"/>
                            <a14:foregroundMark x1="54292" y1="15441" x2="54627" y2="15074"/>
                            <a14:foregroundMark x1="54515" y1="14338" x2="54738" y2="13971"/>
                            <a14:foregroundMark x1="54515" y1="14154" x2="54961" y2="13787"/>
                            <a14:foregroundMark x1="54181" y1="14522" x2="55295" y2="14522"/>
                            <a14:foregroundMark x1="54404" y1="13971" x2="54069" y2="14522"/>
                            <a14:foregroundMark x1="54515" y1="13787" x2="54069" y2="14890"/>
                            <a14:backgroundMark x1="18395" y1="25919" x2="17949" y2="30882"/>
                            <a14:backgroundMark x1="19175" y1="25919" x2="22854" y2="20037"/>
                            <a14:backgroundMark x1="19175" y1="24265" x2="23188" y2="19853"/>
                            <a14:backgroundMark x1="19398" y1="24081" x2="16722" y2="26287"/>
                            <a14:backgroundMark x1="18841" y1="23897" x2="20959" y2="22426"/>
                            <a14:backgroundMark x1="23523" y1="22794" x2="25975" y2="18750"/>
                            <a14:backgroundMark x1="23523" y1="22059" x2="24303" y2="18566"/>
                            <a14:backgroundMark x1="22297" y1="23162" x2="25530" y2="19118"/>
                            <a14:backgroundMark x1="23300" y1="20404" x2="29320" y2="13603"/>
                            <a14:backgroundMark x1="24749" y1="16912" x2="28874" y2="11949"/>
                            <a14:backgroundMark x1="23523" y1="18382" x2="27202" y2="13603"/>
                            <a14:backgroundMark x1="25864" y1="15257" x2="33333" y2="9743"/>
                            <a14:backgroundMark x1="34592" y1="8932" x2="35340" y2="8088"/>
                            <a14:backgroundMark x1="31104" y1="12868" x2="34186" y2="9390"/>
                            <a14:backgroundMark x1="32330" y1="12132" x2="33668" y2="9743"/>
                            <a14:backgroundMark x1="32330" y1="12132" x2="34002" y2="9743"/>
                            <a14:backgroundMark x1="37228" y1="12345" x2="39911" y2="9743"/>
                            <a14:backgroundMark x1="34225" y1="15257" x2="36793" y2="12767"/>
                            <a14:backgroundMark x1="36814" y1="11809" x2="37793" y2="10110"/>
                            <a14:backgroundMark x1="35674" y1="13787" x2="36489" y2="12373"/>
                            <a14:backgroundMark x1="36532" y1="11444" x2="37235" y2="9559"/>
                            <a14:backgroundMark x1="36347" y1="11204" x2="36789" y2="10110"/>
                            <a14:backgroundMark x1="35897" y1="12316" x2="36085" y2="11850"/>
                            <a14:backgroundMark x1="36393" y1="11265" x2="36678" y2="10662"/>
                            <a14:backgroundMark x1="35897" y1="12316" x2="36105" y2="11876"/>
                            <a14:backgroundMark x1="36431" y1="11313" x2="36901" y2="10478"/>
                            <a14:backgroundMark x1="35452" y1="13051" x2="36110" y2="11882"/>
                            <a14:backgroundMark x1="36417" y1="11296" x2="36789" y2="10478"/>
                            <a14:backgroundMark x1="35786" y1="12684" x2="36136" y2="11915"/>
                            <a14:backgroundMark x1="37062" y1="12131" x2="40357" y2="9007"/>
                            <a14:backgroundMark x1="35897" y1="13235" x2="36623" y2="12547"/>
                            <a14:backgroundMark x1="40357" y1="9007" x2="44816" y2="8824"/>
                            <a14:backgroundMark x1="44816" y1="8824" x2="46042" y2="8824"/>
                            <a14:backgroundMark x1="38573" y1="11581" x2="44370" y2="15993"/>
                            <a14:backgroundMark x1="44370" y1="15993" x2="45262" y2="23346"/>
                            <a14:backgroundMark x1="45262" y1="23346" x2="45485" y2="23897"/>
                            <a14:backgroundMark x1="45708" y1="24816" x2="45819" y2="24449"/>
                            <a14:backgroundMark x1="45931" y1="24265" x2="46265" y2="25184"/>
                            <a14:backgroundMark x1="46265" y1="24816" x2="45151" y2="21875"/>
                            <a14:backgroundMark x1="43924" y1="19853" x2="38907" y2="16544"/>
                            <a14:backgroundMark x1="38907" y1="16544" x2="43367" y2="16728"/>
                            <a14:backgroundMark x1="37793" y1="14890" x2="36678" y2="15441"/>
                            <a14:backgroundMark x1="36789" y1="15074" x2="40580" y2="14338"/>
                            <a14:backgroundMark x1="42809" y1="18015" x2="43590" y2="19301"/>
                            <a14:backgroundMark x1="43590" y1="19301" x2="43478" y2="14522"/>
                            <a14:backgroundMark x1="44482" y1="15257" x2="50390" y2="15993"/>
                            <a14:backgroundMark x1="51059" y1="21691" x2="52620" y2="11213"/>
                            <a14:backgroundMark x1="52620" y1="11213" x2="53512" y2="9926"/>
                            <a14:backgroundMark x1="53082" y1="12259" x2="53512" y2="11213"/>
                            <a14:backgroundMark x1="51171" y1="16912" x2="52591" y2="13456"/>
                            <a14:backgroundMark x1="44816" y1="9559" x2="69565" y2="6618"/>
                            <a14:backgroundMark x1="69565" y1="6618" x2="74247" y2="7353"/>
                            <a14:backgroundMark x1="74247" y1="7353" x2="64214" y2="15625"/>
                            <a14:backgroundMark x1="64214" y1="15625" x2="60758" y2="23346"/>
                            <a14:backgroundMark x1="60758" y1="23346" x2="59086" y2="15809"/>
                            <a14:backgroundMark x1="52920" y1="13776" x2="45708" y2="11397"/>
                            <a14:backgroundMark x1="59086" y1="15809" x2="55283" y2="14555"/>
                            <a14:backgroundMark x1="45708" y1="11397" x2="45039" y2="9926"/>
                            <a14:backgroundMark x1="57079" y1="19669" x2="67224" y2="7353"/>
                            <a14:backgroundMark x1="58974" y1="25551" x2="55741" y2="18566"/>
                            <a14:backgroundMark x1="55184" y1="22426" x2="60870" y2="14338"/>
                            <a14:backgroundMark x1="57860" y1="18015" x2="65998" y2="10294"/>
                            <a14:backgroundMark x1="67224" y1="9743" x2="60312" y2="14890"/>
                            <a14:backgroundMark x1="60758" y1="10846" x2="64548" y2="10478"/>
                            <a14:backgroundMark x1="61761" y1="12132" x2="55184" y2="21875"/>
                            <a14:backgroundMark x1="56856" y1="18015" x2="54849" y2="22243"/>
                            <a14:backgroundMark x1="51282" y1="22426" x2="51394" y2="18750"/>
                            <a14:backgroundMark x1="56076" y1="21691" x2="57748" y2="25551"/>
                            <a14:backgroundMark x1="58082" y1="21324" x2="60089" y2="22794"/>
                            <a14:backgroundMark x1="59532" y1="18382" x2="59755" y2="26471"/>
                            <a14:backgroundMark x1="58974" y1="25368" x2="58528" y2="27574"/>
                            <a14:backgroundMark x1="58417" y1="25919" x2="58974" y2="28125"/>
                            <a14:backgroundMark x1="59086" y1="28676" x2="58974" y2="26654"/>
                            <a14:backgroundMark x1="58640" y1="28309" x2="58305" y2="25919"/>
                            <a14:backgroundMark x1="59978" y1="30147" x2="58082" y2="26838"/>
                            <a14:backgroundMark x1="60647" y1="27941" x2="62542" y2="21691"/>
                            <a14:backgroundMark x1="61873" y1="23162" x2="60535" y2="28309"/>
                            <a14:backgroundMark x1="65663" y1="23897" x2="64883" y2="16360"/>
                            <a14:backgroundMark x1="65663" y1="24449" x2="64994" y2="17096"/>
                            <a14:backgroundMark x1="64437" y1="19485" x2="65217" y2="21875"/>
                            <a14:backgroundMark x1="65329" y1="23897" x2="66555" y2="13787"/>
                            <a14:backgroundMark x1="66555" y1="13787" x2="72241" y2="8640"/>
                            <a14:backgroundMark x1="72241" y1="8640" x2="77592" y2="9007"/>
                            <a14:backgroundMark x1="77592" y1="9007" x2="79376" y2="19485"/>
                            <a14:backgroundMark x1="79376" y1="19485" x2="78261" y2="28125"/>
                            <a14:backgroundMark x1="78261" y1="28125" x2="78261" y2="13051"/>
                            <a14:backgroundMark x1="78261" y1="13051" x2="73913" y2="9743"/>
                            <a14:backgroundMark x1="73913" y1="9743" x2="73579" y2="9743"/>
                            <a14:backgroundMark x1="77926" y1="8456" x2="78930" y2="9926"/>
                            <a14:backgroundMark x1="78038" y1="8088" x2="78261" y2="19485"/>
                            <a14:backgroundMark x1="78261" y1="29228" x2="78818" y2="28125"/>
                            <a14:backgroundMark x1="66109" y1="20956" x2="65552" y2="24265"/>
                            <a14:backgroundMark x1="65329" y1="24265" x2="65217" y2="23897"/>
                            <a14:backgroundMark x1="66332" y1="11213" x2="68562" y2="8640"/>
                            <a14:backgroundMark x1="36286" y1="11126" x2="36343" y2="10846"/>
                            <a14:backgroundMark x1="36219" y1="11039" x2="36455" y2="9743"/>
                            <a14:backgroundMark x1="36127" y1="10920" x2="36455" y2="101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64" t="7512" r="20779" b="57714"/>
              <a:stretch/>
            </p:blipFill>
            <p:spPr>
              <a:xfrm>
                <a:off x="2709862" y="533400"/>
                <a:ext cx="6629402" cy="2286000"/>
              </a:xfrm>
              <a:prstGeom prst="rect">
                <a:avLst/>
              </a:prstGeom>
            </p:spPr>
          </p:pic>
          <p:grpSp>
            <p:nvGrpSpPr>
              <p:cNvPr id="976" name="그룹 975">
                <a:extLst>
                  <a:ext uri="{FF2B5EF4-FFF2-40B4-BE49-F238E27FC236}">
                    <a16:creationId xmlns:a16="http://schemas.microsoft.com/office/drawing/2014/main" id="{B0A0D130-EEB2-6B6E-990C-C82022B5F466}"/>
                  </a:ext>
                </a:extLst>
              </p:cNvPr>
              <p:cNvGrpSpPr/>
              <p:nvPr/>
            </p:nvGrpSpPr>
            <p:grpSpPr>
              <a:xfrm>
                <a:off x="2481262" y="2819400"/>
                <a:ext cx="6934200" cy="3124200"/>
                <a:chOff x="2481262" y="2819400"/>
                <a:chExt cx="6934200" cy="3124200"/>
              </a:xfrm>
            </p:grpSpPr>
            <p:sp>
              <p:nvSpPr>
                <p:cNvPr id="977" name="사각형: 둥근 모서리 976">
                  <a:extLst>
                    <a:ext uri="{FF2B5EF4-FFF2-40B4-BE49-F238E27FC236}">
                      <a16:creationId xmlns:a16="http://schemas.microsoft.com/office/drawing/2014/main" id="{5004C17D-18E7-FADF-F9CD-432344A3CD41}"/>
                    </a:ext>
                  </a:extLst>
                </p:cNvPr>
                <p:cNvSpPr/>
                <p:nvPr/>
              </p:nvSpPr>
              <p:spPr>
                <a:xfrm>
                  <a:off x="2481262" y="2819400"/>
                  <a:ext cx="6934200" cy="3124200"/>
                </a:xfrm>
                <a:prstGeom prst="roundRect">
                  <a:avLst>
                    <a:gd name="adj" fmla="val 9913"/>
                  </a:avLst>
                </a:prstGeom>
                <a:solidFill>
                  <a:srgbClr val="FFB862"/>
                </a:solidFill>
                <a:ln w="76200">
                  <a:solidFill>
                    <a:srgbClr val="EA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8" name="사각형: 둥근 모서리 977">
                  <a:extLst>
                    <a:ext uri="{FF2B5EF4-FFF2-40B4-BE49-F238E27FC236}">
                      <a16:creationId xmlns:a16="http://schemas.microsoft.com/office/drawing/2014/main" id="{BBAD9370-A4CF-5588-E4A6-760C49720941}"/>
                    </a:ext>
                  </a:extLst>
                </p:cNvPr>
                <p:cNvSpPr/>
                <p:nvPr/>
              </p:nvSpPr>
              <p:spPr>
                <a:xfrm>
                  <a:off x="2525007" y="3158244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9" name="사각형: 둥근 모서리 978">
                  <a:extLst>
                    <a:ext uri="{FF2B5EF4-FFF2-40B4-BE49-F238E27FC236}">
                      <a16:creationId xmlns:a16="http://schemas.microsoft.com/office/drawing/2014/main" id="{CCA6834A-C5A7-B58E-C1A1-1C8A5C30BB66}"/>
                    </a:ext>
                  </a:extLst>
                </p:cNvPr>
                <p:cNvSpPr/>
                <p:nvPr/>
              </p:nvSpPr>
              <p:spPr>
                <a:xfrm>
                  <a:off x="2512448" y="4088608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0" name="사각형: 둥근 모서리 979">
                  <a:extLst>
                    <a:ext uri="{FF2B5EF4-FFF2-40B4-BE49-F238E27FC236}">
                      <a16:creationId xmlns:a16="http://schemas.microsoft.com/office/drawing/2014/main" id="{25207541-7D4E-2B59-9AD4-6F90C1957F27}"/>
                    </a:ext>
                  </a:extLst>
                </p:cNvPr>
                <p:cNvSpPr/>
                <p:nvPr/>
              </p:nvSpPr>
              <p:spPr>
                <a:xfrm>
                  <a:off x="2517210" y="5018973"/>
                  <a:ext cx="6840000" cy="607336"/>
                </a:xfrm>
                <a:prstGeom prst="roundRect">
                  <a:avLst>
                    <a:gd name="adj" fmla="val 7058"/>
                  </a:avLst>
                </a:prstGeom>
                <a:solidFill>
                  <a:srgbClr val="FFC88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</p:grpSp>
        <p:sp>
          <p:nvSpPr>
            <p:cNvPr id="974" name="TextBox 973">
              <a:extLst>
                <a:ext uri="{FF2B5EF4-FFF2-40B4-BE49-F238E27FC236}">
                  <a16:creationId xmlns:a16="http://schemas.microsoft.com/office/drawing/2014/main" id="{63C32619-7607-405F-6B34-627F506090BE}"/>
                </a:ext>
              </a:extLst>
            </p:cNvPr>
            <p:cNvSpPr txBox="1"/>
            <p:nvPr/>
          </p:nvSpPr>
          <p:spPr>
            <a:xfrm>
              <a:off x="1795462" y="4262271"/>
              <a:ext cx="6934200" cy="154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팜 </a:t>
              </a:r>
              <a:r>
                <a:rPr lang="en-US" altLang="ko-KR" sz="72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7200" b="1" dirty="0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팜 </a:t>
              </a:r>
              <a:r>
                <a:rPr lang="ko-KR" altLang="en-US" sz="7200" b="1" dirty="0" err="1">
                  <a:solidFill>
                    <a:srgbClr val="462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</a:t>
              </a:r>
              <a:endParaRPr lang="ko-KR" altLang="en-US" sz="7200" b="1" dirty="0">
                <a:solidFill>
                  <a:srgbClr val="462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81" name="그룹 980">
            <a:extLst>
              <a:ext uri="{FF2B5EF4-FFF2-40B4-BE49-F238E27FC236}">
                <a16:creationId xmlns:a16="http://schemas.microsoft.com/office/drawing/2014/main" id="{24297492-B3DC-3288-5486-13A67DB31E40}"/>
              </a:ext>
            </a:extLst>
          </p:cNvPr>
          <p:cNvGrpSpPr/>
          <p:nvPr/>
        </p:nvGrpSpPr>
        <p:grpSpPr>
          <a:xfrm>
            <a:off x="3099521" y="4868607"/>
            <a:ext cx="4758764" cy="627017"/>
            <a:chOff x="5699535" y="6254615"/>
            <a:chExt cx="4758764" cy="627017"/>
          </a:xfrm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grpSpPr>
        <p:pic>
          <p:nvPicPr>
            <p:cNvPr id="963" name="Object 5">
              <a:extLst>
                <a:ext uri="{FF2B5EF4-FFF2-40B4-BE49-F238E27FC236}">
                  <a16:creationId xmlns:a16="http://schemas.microsoft.com/office/drawing/2014/main" id="{45F39A28-3F77-2425-1BC1-0072FE93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9535" y="6254615"/>
              <a:ext cx="4758764" cy="558158"/>
            </a:xfrm>
            <a:prstGeom prst="rect">
              <a:avLst/>
            </a:prstGeom>
          </p:spPr>
        </p:pic>
        <p:pic>
          <p:nvPicPr>
            <p:cNvPr id="964" name="Object 8">
              <a:extLst>
                <a:ext uri="{FF2B5EF4-FFF2-40B4-BE49-F238E27FC236}">
                  <a16:creationId xmlns:a16="http://schemas.microsoft.com/office/drawing/2014/main" id="{37628DDB-5608-28E0-8846-3F4B1EBAD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0895" y="6269703"/>
              <a:ext cx="3864514" cy="611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725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6" y="0"/>
            <a:ext cx="10906991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2C6299-B44A-92C6-2BB1-9E662688F72F}"/>
              </a:ext>
            </a:extLst>
          </p:cNvPr>
          <p:cNvGrpSpPr/>
          <p:nvPr/>
        </p:nvGrpSpPr>
        <p:grpSpPr>
          <a:xfrm>
            <a:off x="316181" y="2108840"/>
            <a:ext cx="10273764" cy="3554720"/>
            <a:chOff x="316180" y="3508556"/>
            <a:chExt cx="10273764" cy="355472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AA0CFB0-8010-D876-8FF4-C503F0BE0D75}"/>
                </a:ext>
              </a:extLst>
            </p:cNvPr>
            <p:cNvGrpSpPr/>
            <p:nvPr/>
          </p:nvGrpSpPr>
          <p:grpSpPr>
            <a:xfrm>
              <a:off x="316180" y="3508556"/>
              <a:ext cx="10273764" cy="2882512"/>
              <a:chOff x="283910" y="4493287"/>
              <a:chExt cx="10273764" cy="2882512"/>
            </a:xfrm>
          </p:grpSpPr>
          <p:pic>
            <p:nvPicPr>
              <p:cNvPr id="12" name="그림 11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FD35B28-FDCD-24ED-28F2-34E3F5E5738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6" t="3079" r="18793" b="3079"/>
              <a:stretch>
                <a:fillRect/>
              </a:stretch>
            </p:blipFill>
            <p:spPr>
              <a:xfrm>
                <a:off x="7677674" y="4495799"/>
                <a:ext cx="2880000" cy="2880000"/>
              </a:xfrm>
              <a:custGeom>
                <a:avLst/>
                <a:gdLst>
                  <a:gd name="connsiteX0" fmla="*/ 1249894 w 2499788"/>
                  <a:gd name="connsiteY0" fmla="*/ 0 h 2438400"/>
                  <a:gd name="connsiteX1" fmla="*/ 2499788 w 2499788"/>
                  <a:gd name="connsiteY1" fmla="*/ 1219200 h 2438400"/>
                  <a:gd name="connsiteX2" fmla="*/ 1249894 w 2499788"/>
                  <a:gd name="connsiteY2" fmla="*/ 2438400 h 2438400"/>
                  <a:gd name="connsiteX3" fmla="*/ 0 w 2499788"/>
                  <a:gd name="connsiteY3" fmla="*/ 1219200 h 2438400"/>
                  <a:gd name="connsiteX4" fmla="*/ 1249894 w 2499788"/>
                  <a:gd name="connsiteY4" fmla="*/ 0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9788" h="2438400">
                    <a:moveTo>
                      <a:pt x="1249894" y="0"/>
                    </a:moveTo>
                    <a:cubicBezTo>
                      <a:pt x="1940191" y="0"/>
                      <a:pt x="2499788" y="545854"/>
                      <a:pt x="2499788" y="1219200"/>
                    </a:cubicBezTo>
                    <a:cubicBezTo>
                      <a:pt x="2499788" y="1892546"/>
                      <a:pt x="1940191" y="2438400"/>
                      <a:pt x="1249894" y="2438400"/>
                    </a:cubicBezTo>
                    <a:cubicBezTo>
                      <a:pt x="559597" y="2438400"/>
                      <a:pt x="0" y="1892546"/>
                      <a:pt x="0" y="1219200"/>
                    </a:cubicBezTo>
                    <a:cubicBezTo>
                      <a:pt x="0" y="545854"/>
                      <a:pt x="559597" y="0"/>
                      <a:pt x="1249894" y="0"/>
                    </a:cubicBezTo>
                    <a:close/>
                  </a:path>
                </a:pathLst>
              </a:cu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D728B03-6605-05AE-9ED8-5B04B708893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746" b="99435" l="21422" r="78098">
                            <a14:foregroundMark x1="21614" y1="77966" x2="21593" y2="77643"/>
                            <a14:foregroundMark x1="23072" y1="31551" x2="27421" y2="27555"/>
                            <a14:foregroundMark x1="51911" y1="40728" x2="54217" y2="37808"/>
                            <a14:foregroundMark x1="62041" y1="33532" x2="66034" y2="31603"/>
                            <a14:foregroundMark x1="76364" y1="71714" x2="74352" y2="81215"/>
                            <a14:foregroundMark x1="74352" y1="81215" x2="65034" y2="91243"/>
                            <a14:foregroundMark x1="65034" y1="91243" x2="47935" y2="97458"/>
                            <a14:foregroundMark x1="47935" y1="97458" x2="28242" y2="93220"/>
                            <a14:foregroundMark x1="28242" y1="93220" x2="21538" y2="77669"/>
                            <a14:foregroundMark x1="32408" y1="68330" x2="35062" y2="62853"/>
                            <a14:foregroundMark x1="51246" y1="64883" x2="55331" y2="65395"/>
                            <a14:foregroundMark x1="42470" y1="63782" x2="46595" y2="64299"/>
                            <a14:foregroundMark x1="35062" y1="62853" x2="38129" y2="63238"/>
                            <a14:foregroundMark x1="46768" y1="73744" x2="46494" y2="74011"/>
                            <a14:foregroundMark x1="55331" y1="65395" x2="51328" y2="69298"/>
                            <a14:foregroundMark x1="64457" y1="59181" x2="63401" y2="69633"/>
                            <a14:foregroundMark x1="57097" y1="76402" x2="54851" y2="78814"/>
                            <a14:foregroundMark x1="63401" y1="69633" x2="60612" y2="72628"/>
                            <a14:foregroundMark x1="54851" y1="78814" x2="54179" y2="77260"/>
                            <a14:foregroundMark x1="61266" y1="54445" x2="66287" y2="62355"/>
                            <a14:foregroundMark x1="27876" y1="71634" x2="23727" y2="74576"/>
                            <a14:foregroundMark x1="38087" y1="64391" x2="32135" y2="68612"/>
                            <a14:foregroundMark x1="47840" y1="57474" x2="42230" y2="61453"/>
                            <a14:foregroundMark x1="56800" y1="51119" x2="51067" y2="55185"/>
                            <a14:foregroundMark x1="66789" y1="44034" x2="61503" y2="47783"/>
                            <a14:foregroundMark x1="60671" y1="71674" x2="64649" y2="75424"/>
                            <a14:foregroundMark x1="51207" y1="62753" x2="56172" y2="67434"/>
                            <a14:foregroundMark x1="41926" y1="54005" x2="47015" y2="58801"/>
                            <a14:foregroundMark x1="35864" y1="48290" x2="37105" y2="49460"/>
                            <a14:foregroundMark x1="25841" y1="38842" x2="28650" y2="41490"/>
                            <a14:foregroundMark x1="61113" y1="58745" x2="66244" y2="61142"/>
                            <a14:foregroundMark x1="51046" y1="54042" x2="56588" y2="56631"/>
                            <a14:foregroundMark x1="43957" y1="50730" x2="46794" y2="52055"/>
                            <a14:foregroundMark x1="34049" y1="46102" x2="34908" y2="46503"/>
                            <a14:foregroundMark x1="32250" y1="45261" x2="32759" y2="45499"/>
                            <a14:foregroundMark x1="61624" y1="44374" x2="66186" y2="40113"/>
                            <a14:foregroundMark x1="70355" y1="58546" x2="70797" y2="60452"/>
                            <a14:foregroundMark x1="66282" y1="40960" x2="66838" y2="43362"/>
                            <a14:foregroundMark x1="73125" y1="60587" x2="72046" y2="70904"/>
                            <a14:foregroundMark x1="72815" y1="52401" x2="74832" y2="56497"/>
                            <a14:foregroundMark x1="72430" y1="51554" x2="74860" y2="54272"/>
                            <a14:foregroundMark x1="72815" y1="50000" x2="73651" y2="56422"/>
                            <a14:foregroundMark x1="72815" y1="64972" x2="73391" y2="79379"/>
                            <a14:foregroundMark x1="43804" y1="83333" x2="39289" y2="99576"/>
                            <a14:foregroundMark x1="45053" y1="77401" x2="43228" y2="84605"/>
                            <a14:foregroundMark x1="73871" y1="62288" x2="74736" y2="82203"/>
                            <a14:foregroundMark x1="35639" y1="41525" x2="34157" y2="44793"/>
                            <a14:foregroundMark x1="43228" y1="53107" x2="46398" y2="55791"/>
                            <a14:foregroundMark x1="54179" y1="40113" x2="55331" y2="44774"/>
                            <a14:foregroundMark x1="75216" y1="77966" x2="74736" y2="81073"/>
                            <a14:foregroundMark x1="74736" y1="77966" x2="75793" y2="80932"/>
                            <a14:foregroundMark x1="75120" y1="78107" x2="76177" y2="81638"/>
                            <a14:foregroundMark x1="62248" y1="90960" x2="64265" y2="93220"/>
                            <a14:foregroundMark x1="61960" y1="88701" x2="66186" y2="95480"/>
                            <a14:foregroundMark x1="59942" y1="80508" x2="62536" y2="93079"/>
                            <a14:foregroundMark x1="49856" y1="80932" x2="48991" y2="98729"/>
                            <a14:foregroundMark x1="39481" y1="79944" x2="33237" y2="96186"/>
                            <a14:foregroundMark x1="69164" y1="79661" x2="71566" y2="83192"/>
                            <a14:foregroundMark x1="70605" y1="82768" x2="73391" y2="88136"/>
                            <a14:foregroundMark x1="75408" y1="78814" x2="78098" y2="79237"/>
                            <a14:foregroundMark x1="27474" y1="83616" x2="30163" y2="77966"/>
                            <a14:backgroundMark x1="19308" y1="49294" x2="18252" y2="58757"/>
                            <a14:backgroundMark x1="20461" y1="41667" x2="20749" y2="52401"/>
                            <a14:backgroundMark x1="21902" y1="34887" x2="20653" y2="42090"/>
                            <a14:backgroundMark x1="21326" y1="33333" x2="21326" y2="33333"/>
                            <a14:backgroundMark x1="21422" y1="31356" x2="21614" y2="34746"/>
                            <a14:backgroundMark x1="19789" y1="53672" x2="20845" y2="70056"/>
                            <a14:backgroundMark x1="20941" y1="58616" x2="20941" y2="75565"/>
                            <a14:backgroundMark x1="21037" y1="74153" x2="21806" y2="77542"/>
                            <a14:backgroundMark x1="26129" y1="35311" x2="29107" y2="33051"/>
                            <a14:backgroundMark x1="29587" y1="27684" x2="30259" y2="31638"/>
                            <a14:backgroundMark x1="29011" y1="25565" x2="29107" y2="29802"/>
                            <a14:backgroundMark x1="32949" y1="32345" x2="43132" y2="39124"/>
                            <a14:backgroundMark x1="43132" y1="39124" x2="49376" y2="52119"/>
                            <a14:backgroundMark x1="49376" y1="52119" x2="49760" y2="72881"/>
                            <a14:backgroundMark x1="40346" y1="36723" x2="38617" y2="48305"/>
                            <a14:backgroundMark x1="38617" y1="48305" x2="40058" y2="59181"/>
                            <a14:backgroundMark x1="40058" y1="59181" x2="40058" y2="59181"/>
                            <a14:backgroundMark x1="40634" y1="39266" x2="39481" y2="71045"/>
                            <a14:backgroundMark x1="31988" y1="31073" x2="38232" y2="38559"/>
                            <a14:backgroundMark x1="38040" y1="38701" x2="39481" y2="41949"/>
                            <a14:backgroundMark x1="33429" y1="32203" x2="31220" y2="31073"/>
                            <a14:backgroundMark x1="30451" y1="40537" x2="29107" y2="50141"/>
                            <a14:backgroundMark x1="31796" y1="43644" x2="31988" y2="44209"/>
                            <a14:backgroundMark x1="32661" y1="45621" x2="33525" y2="46751"/>
                            <a14:backgroundMark x1="34678" y1="47034" x2="36407" y2="47034"/>
                            <a14:backgroundMark x1="36695" y1="47034" x2="36311" y2="47175"/>
                            <a14:backgroundMark x1="34486" y1="47034" x2="32757" y2="45621"/>
                            <a14:backgroundMark x1="32853" y1="45621" x2="31508" y2="43785"/>
                            <a14:backgroundMark x1="32277" y1="45339" x2="30355" y2="44209"/>
                            <a14:backgroundMark x1="32661" y1="45763" x2="32853" y2="46328"/>
                            <a14:backgroundMark x1="29683" y1="54520" x2="30644" y2="71186"/>
                            <a14:backgroundMark x1="60134" y1="40254" x2="59366" y2="61864"/>
                            <a14:backgroundMark x1="58790" y1="41949" x2="57637" y2="71893"/>
                            <a14:backgroundMark x1="57637" y1="71893" x2="57925" y2="73023"/>
                            <a14:backgroundMark x1="59174" y1="69350" x2="58694" y2="77119"/>
                            <a14:backgroundMark x1="55139" y1="36441" x2="56868" y2="37712"/>
                            <a14:backgroundMark x1="54467" y1="35311" x2="56580" y2="37147"/>
                            <a14:backgroundMark x1="58213" y1="33333" x2="59558" y2="36441"/>
                            <a14:backgroundMark x1="60038" y1="32486" x2="60711" y2="35169"/>
                            <a14:backgroundMark x1="67243" y1="29379" x2="68492" y2="34746"/>
                            <a14:backgroundMark x1="70989" y1="32910" x2="75696" y2="40678"/>
                            <a14:backgroundMark x1="68300" y1="40960" x2="73679" y2="43220"/>
                            <a14:backgroundMark x1="69837" y1="38842" x2="74736" y2="39689"/>
                            <a14:backgroundMark x1="70029" y1="35876" x2="74544" y2="38842"/>
                            <a14:backgroundMark x1="71374" y1="33898" x2="73103" y2="44209"/>
                            <a14:backgroundMark x1="75793" y1="45339" x2="77618" y2="68220"/>
                            <a14:backgroundMark x1="79635" y1="53814" x2="77906" y2="65395"/>
                            <a14:backgroundMark x1="77522" y1="57345" x2="77233" y2="71751"/>
                            <a14:backgroundMark x1="31028" y1="73305" x2="29491" y2="68503"/>
                            <a14:backgroundMark x1="30451" y1="73164" x2="30259" y2="76130"/>
                            <a14:backgroundMark x1="30644" y1="68220" x2="30451" y2="74859"/>
                            <a14:backgroundMark x1="31124" y1="69209" x2="30740" y2="74435"/>
                            <a14:backgroundMark x1="29779" y1="68927" x2="29395" y2="73023"/>
                            <a14:backgroundMark x1="42075" y1="44068" x2="39866" y2="49859"/>
                            <a14:backgroundMark x1="47550" y1="42655" x2="48703" y2="46893"/>
                            <a14:backgroundMark x1="50240" y1="40960" x2="50432" y2="46610"/>
                            <a14:backgroundMark x1="50144" y1="40113" x2="49280" y2="47458"/>
                            <a14:backgroundMark x1="51105" y1="39972" x2="48895" y2="44350"/>
                            <a14:backgroundMark x1="43996" y1="43079" x2="40730" y2="48305"/>
                            <a14:backgroundMark x1="43612" y1="47740" x2="40634" y2="52542"/>
                            <a14:backgroundMark x1="40058" y1="62712" x2="39577" y2="68220"/>
                            <a14:backgroundMark x1="41499" y1="61017" x2="39769" y2="66949"/>
                            <a14:backgroundMark x1="48127" y1="58757" x2="48415" y2="74435"/>
                            <a14:backgroundMark x1="47646" y1="51271" x2="48895" y2="53814"/>
                            <a14:backgroundMark x1="68492" y1="43220" x2="67435" y2="57768"/>
                            <a14:backgroundMark x1="68588" y1="50847" x2="68780" y2="58333"/>
                            <a14:backgroundMark x1="69549" y1="53955" x2="68204" y2="60876"/>
                            <a14:backgroundMark x1="72430" y1="57768" x2="72622" y2="58192"/>
                            <a14:backgroundMark x1="72719" y1="58757" x2="74159" y2="58475"/>
                            <a14:backgroundMark x1="74448" y1="44350" x2="75696" y2="43503"/>
                            <a14:backgroundMark x1="76081" y1="43927" x2="72142" y2="47316"/>
                            <a14:backgroundMark x1="67819" y1="59463" x2="68204" y2="70198"/>
                          </a14:backgroundRemoval>
                        </a14:imgEffect>
                      </a14:imgLayer>
                    </a14:imgProps>
                  </a:ext>
                </a:extLst>
              </a:blip>
              <a:srcRect l="15625" r="17708" b="1953"/>
              <a:stretch>
                <a:fillRect/>
              </a:stretch>
            </p:blipFill>
            <p:spPr>
              <a:xfrm>
                <a:off x="283910" y="4493287"/>
                <a:ext cx="2880000" cy="2880000"/>
              </a:xfrm>
              <a:custGeom>
                <a:avLst/>
                <a:gdLst>
                  <a:gd name="connsiteX0" fmla="*/ 2438400 w 4876800"/>
                  <a:gd name="connsiteY0" fmla="*/ 0 h 4878000"/>
                  <a:gd name="connsiteX1" fmla="*/ 4876800 w 4876800"/>
                  <a:gd name="connsiteY1" fmla="*/ 2439000 h 4878000"/>
                  <a:gd name="connsiteX2" fmla="*/ 2438400 w 4876800"/>
                  <a:gd name="connsiteY2" fmla="*/ 4878000 h 4878000"/>
                  <a:gd name="connsiteX3" fmla="*/ 0 w 4876800"/>
                  <a:gd name="connsiteY3" fmla="*/ 2439000 h 4878000"/>
                  <a:gd name="connsiteX4" fmla="*/ 2438400 w 4876800"/>
                  <a:gd name="connsiteY4" fmla="*/ 0 h 487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6800" h="4878000">
                    <a:moveTo>
                      <a:pt x="2438400" y="0"/>
                    </a:moveTo>
                    <a:cubicBezTo>
                      <a:pt x="3785091" y="0"/>
                      <a:pt x="4876800" y="1091977"/>
                      <a:pt x="4876800" y="2439000"/>
                    </a:cubicBezTo>
                    <a:cubicBezTo>
                      <a:pt x="4876800" y="3786023"/>
                      <a:pt x="3785091" y="4878000"/>
                      <a:pt x="2438400" y="4878000"/>
                    </a:cubicBezTo>
                    <a:cubicBezTo>
                      <a:pt x="1091709" y="4878000"/>
                      <a:pt x="0" y="3786023"/>
                      <a:pt x="0" y="2439000"/>
                    </a:cubicBezTo>
                    <a:cubicBezTo>
                      <a:pt x="0" y="1091977"/>
                      <a:pt x="1091709" y="0"/>
                      <a:pt x="2438400" y="0"/>
                    </a:cubicBezTo>
                    <a:close/>
                  </a:path>
                </a:pathLst>
              </a:custGeom>
              <a:solidFill>
                <a:srgbClr val="FFC000">
                  <a:alpha val="15000"/>
                </a:srgbClr>
              </a:solidFill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618976B-BC3E-3FD8-F698-289106E5130A}"/>
                  </a:ext>
                </a:extLst>
              </p:cNvPr>
              <p:cNvGrpSpPr/>
              <p:nvPr/>
            </p:nvGrpSpPr>
            <p:grpSpPr>
              <a:xfrm>
                <a:off x="3844799" y="4493287"/>
                <a:ext cx="3151985" cy="2880000"/>
                <a:chOff x="3877069" y="4493287"/>
                <a:chExt cx="3151985" cy="288000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D9F3334-EBB7-E891-B713-812D621F1163}"/>
                    </a:ext>
                  </a:extLst>
                </p:cNvPr>
                <p:cNvSpPr/>
                <p:nvPr/>
              </p:nvSpPr>
              <p:spPr>
                <a:xfrm>
                  <a:off x="3980792" y="4493287"/>
                  <a:ext cx="2880000" cy="2880000"/>
                </a:xfrm>
                <a:prstGeom prst="ellipse">
                  <a:avLst/>
                </a:prstGeom>
                <a:solidFill>
                  <a:srgbClr val="DCE6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7F4E98C-D84E-1750-4CD8-2EA5B6A666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069" y="4724400"/>
                  <a:ext cx="3151985" cy="2521588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948DDCF9-DD65-B874-1C83-DE797AAD06C7}"/>
                </a:ext>
              </a:extLst>
            </p:cNvPr>
            <p:cNvSpPr/>
            <p:nvPr/>
          </p:nvSpPr>
          <p:spPr>
            <a:xfrm>
              <a:off x="777322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시세 그래프</a:t>
              </a: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6C75B36-49EA-1C6C-49CA-D8CD29B32643}"/>
                </a:ext>
              </a:extLst>
            </p:cNvPr>
            <p:cNvSpPr/>
            <p:nvPr/>
          </p:nvSpPr>
          <p:spPr>
            <a:xfrm>
              <a:off x="4441934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문자 알림</a:t>
              </a:r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9C282DB0-F177-C2E5-E144-CB0554DB1902}"/>
                </a:ext>
              </a:extLst>
            </p:cNvPr>
            <p:cNvSpPr/>
            <p:nvPr/>
          </p:nvSpPr>
          <p:spPr>
            <a:xfrm>
              <a:off x="8171086" y="6551546"/>
              <a:ext cx="1957715" cy="511730"/>
            </a:xfrm>
            <a:prstGeom prst="parallelogram">
              <a:avLst>
                <a:gd name="adj" fmla="val 1702"/>
              </a:avLst>
            </a:prstGeom>
            <a:solidFill>
              <a:srgbClr val="FCDE2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</a:t>
              </a:r>
              <a:r>
                <a:rPr lang="ko-KR" altLang="en-US" dirty="0">
                  <a:solidFill>
                    <a:srgbClr val="B88C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결제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028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Object 2">
            <a:extLst>
              <a:ext uri="{FF2B5EF4-FFF2-40B4-BE49-F238E27FC236}">
                <a16:creationId xmlns:a16="http://schemas.microsoft.com/office/drawing/2014/main" id="{776713B6-FB98-AB2B-0BF8-2D2E41916B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66" y="0"/>
            <a:ext cx="10906991" cy="7772400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B188F04-A35F-D23C-3DCD-BE8CBDC85DDA}"/>
              </a:ext>
            </a:extLst>
          </p:cNvPr>
          <p:cNvSpPr/>
          <p:nvPr/>
        </p:nvSpPr>
        <p:spPr>
          <a:xfrm>
            <a:off x="1314450" y="2381250"/>
            <a:ext cx="8343900" cy="3048000"/>
          </a:xfrm>
          <a:custGeom>
            <a:avLst/>
            <a:gdLst>
              <a:gd name="connsiteX0" fmla="*/ 0 w 8343900"/>
              <a:gd name="connsiteY0" fmla="*/ 1114425 h 3048000"/>
              <a:gd name="connsiteX1" fmla="*/ 1628775 w 8343900"/>
              <a:gd name="connsiteY1" fmla="*/ 0 h 3048000"/>
              <a:gd name="connsiteX2" fmla="*/ 3143250 w 8343900"/>
              <a:gd name="connsiteY2" fmla="*/ 942975 h 3048000"/>
              <a:gd name="connsiteX3" fmla="*/ 4772025 w 8343900"/>
              <a:gd name="connsiteY3" fmla="*/ 3048000 h 3048000"/>
              <a:gd name="connsiteX4" fmla="*/ 5772150 w 8343900"/>
              <a:gd name="connsiteY4" fmla="*/ 400050 h 3048000"/>
              <a:gd name="connsiteX5" fmla="*/ 8343900 w 8343900"/>
              <a:gd name="connsiteY5" fmla="*/ 1190625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43900" h="3048000">
                <a:moveTo>
                  <a:pt x="0" y="1114425"/>
                </a:moveTo>
                <a:lnTo>
                  <a:pt x="1628775" y="0"/>
                </a:lnTo>
                <a:lnTo>
                  <a:pt x="3143250" y="942975"/>
                </a:lnTo>
                <a:lnTo>
                  <a:pt x="4772025" y="3048000"/>
                </a:lnTo>
                <a:lnTo>
                  <a:pt x="5772150" y="400050"/>
                </a:lnTo>
                <a:lnTo>
                  <a:pt x="8343900" y="1190625"/>
                </a:ln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A4B6B8-0629-22A3-8748-B5B280F46174}"/>
              </a:ext>
            </a:extLst>
          </p:cNvPr>
          <p:cNvGrpSpPr/>
          <p:nvPr/>
        </p:nvGrpSpPr>
        <p:grpSpPr>
          <a:xfrm>
            <a:off x="974247" y="3190875"/>
            <a:ext cx="668814" cy="609600"/>
            <a:chOff x="974247" y="3190875"/>
            <a:chExt cx="668814" cy="6096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446C2B-2870-8757-B163-A6F7B1340B25}"/>
                </a:ext>
              </a:extLst>
            </p:cNvPr>
            <p:cNvSpPr/>
            <p:nvPr/>
          </p:nvSpPr>
          <p:spPr>
            <a:xfrm>
              <a:off x="993297" y="3190875"/>
              <a:ext cx="613730" cy="609600"/>
            </a:xfrm>
            <a:prstGeom prst="ellipse">
              <a:avLst/>
            </a:prstGeom>
            <a:solidFill>
              <a:srgbClr val="FF5C5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1D5CC-E27B-01F1-4115-D0E64A94530D}"/>
                </a:ext>
              </a:extLst>
            </p:cNvPr>
            <p:cNvSpPr txBox="1"/>
            <p:nvPr/>
          </p:nvSpPr>
          <p:spPr>
            <a:xfrm>
              <a:off x="974247" y="3333750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217A2B-6710-D41E-B27A-2D9AC978D04C}"/>
              </a:ext>
            </a:extLst>
          </p:cNvPr>
          <p:cNvGrpSpPr/>
          <p:nvPr/>
        </p:nvGrpSpPr>
        <p:grpSpPr>
          <a:xfrm>
            <a:off x="2574989" y="2095500"/>
            <a:ext cx="668814" cy="609600"/>
            <a:chOff x="2574989" y="2095500"/>
            <a:chExt cx="668814" cy="6096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A4B16D-3921-CEF1-7FD1-7FCD99F119BE}"/>
                </a:ext>
              </a:extLst>
            </p:cNvPr>
            <p:cNvSpPr/>
            <p:nvPr/>
          </p:nvSpPr>
          <p:spPr>
            <a:xfrm>
              <a:off x="2602531" y="2095500"/>
              <a:ext cx="613730" cy="609600"/>
            </a:xfrm>
            <a:prstGeom prst="ellipse">
              <a:avLst/>
            </a:prstGeom>
            <a:solidFill>
              <a:srgbClr val="F6A03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326355-6F8F-0D4A-39B5-022922D6C265}"/>
                </a:ext>
              </a:extLst>
            </p:cNvPr>
            <p:cNvSpPr txBox="1"/>
            <p:nvPr/>
          </p:nvSpPr>
          <p:spPr>
            <a:xfrm>
              <a:off x="2574989" y="22156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배추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7190E8-7316-D7FE-2A39-2C0413FD4402}"/>
              </a:ext>
            </a:extLst>
          </p:cNvPr>
          <p:cNvGrpSpPr/>
          <p:nvPr/>
        </p:nvGrpSpPr>
        <p:grpSpPr>
          <a:xfrm>
            <a:off x="4103886" y="3009900"/>
            <a:ext cx="668814" cy="609600"/>
            <a:chOff x="4103886" y="3009900"/>
            <a:chExt cx="668814" cy="6096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4AC51FC-EDC7-D16C-3432-63EC9B0572C7}"/>
                </a:ext>
              </a:extLst>
            </p:cNvPr>
            <p:cNvSpPr/>
            <p:nvPr/>
          </p:nvSpPr>
          <p:spPr>
            <a:xfrm>
              <a:off x="4131428" y="3009900"/>
              <a:ext cx="613730" cy="609600"/>
            </a:xfrm>
            <a:prstGeom prst="ellipse">
              <a:avLst/>
            </a:prstGeom>
            <a:solidFill>
              <a:srgbClr val="57B28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CC3617-127B-18E8-5A6A-093430EF7867}"/>
                </a:ext>
              </a:extLst>
            </p:cNvPr>
            <p:cNvSpPr txBox="1"/>
            <p:nvPr/>
          </p:nvSpPr>
          <p:spPr>
            <a:xfrm>
              <a:off x="4103886" y="31300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마늘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ECC097-71D5-8606-83BA-A36D1953E392}"/>
              </a:ext>
            </a:extLst>
          </p:cNvPr>
          <p:cNvGrpSpPr/>
          <p:nvPr/>
        </p:nvGrpSpPr>
        <p:grpSpPr>
          <a:xfrm>
            <a:off x="5766355" y="5067300"/>
            <a:ext cx="668814" cy="609600"/>
            <a:chOff x="5766355" y="5067300"/>
            <a:chExt cx="668814" cy="6096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A3C4560-4902-B2B0-77D2-DD331B08DC85}"/>
                </a:ext>
              </a:extLst>
            </p:cNvPr>
            <p:cNvSpPr/>
            <p:nvPr/>
          </p:nvSpPr>
          <p:spPr>
            <a:xfrm>
              <a:off x="5793897" y="5067300"/>
              <a:ext cx="613730" cy="609600"/>
            </a:xfrm>
            <a:prstGeom prst="ellipse">
              <a:avLst/>
            </a:prstGeom>
            <a:solidFill>
              <a:srgbClr val="57799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F73E8F-F3FC-47AD-D324-38C8CE098815}"/>
                </a:ext>
              </a:extLst>
            </p:cNvPr>
            <p:cNvSpPr txBox="1"/>
            <p:nvPr/>
          </p:nvSpPr>
          <p:spPr>
            <a:xfrm>
              <a:off x="5766355" y="5183743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89B5F6-756B-C720-980D-88FB44D1FEAA}"/>
              </a:ext>
            </a:extLst>
          </p:cNvPr>
          <p:cNvGrpSpPr/>
          <p:nvPr/>
        </p:nvGrpSpPr>
        <p:grpSpPr>
          <a:xfrm>
            <a:off x="6756955" y="2524125"/>
            <a:ext cx="668814" cy="609600"/>
            <a:chOff x="6756955" y="2524125"/>
            <a:chExt cx="668814" cy="6096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AF6D1DD-2A56-2387-9874-C1F37FCC36F9}"/>
                </a:ext>
              </a:extLst>
            </p:cNvPr>
            <p:cNvSpPr/>
            <p:nvPr/>
          </p:nvSpPr>
          <p:spPr>
            <a:xfrm>
              <a:off x="6784497" y="2524125"/>
              <a:ext cx="613730" cy="609600"/>
            </a:xfrm>
            <a:prstGeom prst="ellipse">
              <a:avLst/>
            </a:prstGeom>
            <a:solidFill>
              <a:srgbClr val="87599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7DB6FA-9920-5888-0E9E-7B9E19671941}"/>
                </a:ext>
              </a:extLst>
            </p:cNvPr>
            <p:cNvSpPr txBox="1"/>
            <p:nvPr/>
          </p:nvSpPr>
          <p:spPr>
            <a:xfrm>
              <a:off x="6756955" y="2676525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호박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3D7AF0-34BF-ADEE-D9C5-9D45A8C037BA}"/>
              </a:ext>
            </a:extLst>
          </p:cNvPr>
          <p:cNvGrpSpPr/>
          <p:nvPr/>
        </p:nvGrpSpPr>
        <p:grpSpPr>
          <a:xfrm>
            <a:off x="9271555" y="3267075"/>
            <a:ext cx="668814" cy="609600"/>
            <a:chOff x="9271555" y="3267075"/>
            <a:chExt cx="668814" cy="60960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091D7E5-CFD9-0AF6-08CC-C3904E811E6A}"/>
                </a:ext>
              </a:extLst>
            </p:cNvPr>
            <p:cNvSpPr/>
            <p:nvPr/>
          </p:nvSpPr>
          <p:spPr>
            <a:xfrm>
              <a:off x="9299097" y="3267075"/>
              <a:ext cx="613730" cy="609600"/>
            </a:xfrm>
            <a:prstGeom prst="ellipse">
              <a:avLst/>
            </a:prstGeom>
            <a:solidFill>
              <a:srgbClr val="0095D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076E11-30ED-23EE-43B8-CC9F248AAA52}"/>
                </a:ext>
              </a:extLst>
            </p:cNvPr>
            <p:cNvSpPr txBox="1"/>
            <p:nvPr/>
          </p:nvSpPr>
          <p:spPr>
            <a:xfrm>
              <a:off x="9271555" y="33967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대파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0DD8F2B-B23A-CD62-0E76-84545428302A}"/>
              </a:ext>
            </a:extLst>
          </p:cNvPr>
          <p:cNvSpPr/>
          <p:nvPr/>
        </p:nvSpPr>
        <p:spPr>
          <a:xfrm>
            <a:off x="842961" y="723900"/>
            <a:ext cx="1600200" cy="609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6308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">
            <a:extLst>
              <a:ext uri="{FF2B5EF4-FFF2-40B4-BE49-F238E27FC236}">
                <a16:creationId xmlns:a16="http://schemas.microsoft.com/office/drawing/2014/main" id="{922D3E51-9F9D-CF6C-84E5-2A9BACCE7D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66" y="0"/>
            <a:ext cx="10906991" cy="7772400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B188F04-A35F-D23C-3DCD-BE8CBDC85DDA}"/>
              </a:ext>
            </a:extLst>
          </p:cNvPr>
          <p:cNvSpPr/>
          <p:nvPr/>
        </p:nvSpPr>
        <p:spPr>
          <a:xfrm>
            <a:off x="1247774" y="2305050"/>
            <a:ext cx="8372475" cy="2171700"/>
          </a:xfrm>
          <a:custGeom>
            <a:avLst/>
            <a:gdLst>
              <a:gd name="connsiteX0" fmla="*/ 0 w 8343900"/>
              <a:gd name="connsiteY0" fmla="*/ 1114425 h 3048000"/>
              <a:gd name="connsiteX1" fmla="*/ 1628775 w 8343900"/>
              <a:gd name="connsiteY1" fmla="*/ 0 h 3048000"/>
              <a:gd name="connsiteX2" fmla="*/ 3143250 w 8343900"/>
              <a:gd name="connsiteY2" fmla="*/ 942975 h 3048000"/>
              <a:gd name="connsiteX3" fmla="*/ 4772025 w 8343900"/>
              <a:gd name="connsiteY3" fmla="*/ 3048000 h 3048000"/>
              <a:gd name="connsiteX4" fmla="*/ 5772150 w 8343900"/>
              <a:gd name="connsiteY4" fmla="*/ 400050 h 3048000"/>
              <a:gd name="connsiteX5" fmla="*/ 8343900 w 8343900"/>
              <a:gd name="connsiteY5" fmla="*/ 1190625 h 3048000"/>
              <a:gd name="connsiteX0" fmla="*/ 0 w 8410575"/>
              <a:gd name="connsiteY0" fmla="*/ 47625 h 3048000"/>
              <a:gd name="connsiteX1" fmla="*/ 1695450 w 8410575"/>
              <a:gd name="connsiteY1" fmla="*/ 0 h 3048000"/>
              <a:gd name="connsiteX2" fmla="*/ 3209925 w 8410575"/>
              <a:gd name="connsiteY2" fmla="*/ 942975 h 3048000"/>
              <a:gd name="connsiteX3" fmla="*/ 4838700 w 8410575"/>
              <a:gd name="connsiteY3" fmla="*/ 3048000 h 3048000"/>
              <a:gd name="connsiteX4" fmla="*/ 5838825 w 8410575"/>
              <a:gd name="connsiteY4" fmla="*/ 400050 h 3048000"/>
              <a:gd name="connsiteX5" fmla="*/ 8410575 w 8410575"/>
              <a:gd name="connsiteY5" fmla="*/ 1190625 h 3048000"/>
              <a:gd name="connsiteX0" fmla="*/ 0 w 8410575"/>
              <a:gd name="connsiteY0" fmla="*/ 0 h 3000375"/>
              <a:gd name="connsiteX1" fmla="*/ 1790700 w 8410575"/>
              <a:gd name="connsiteY1" fmla="*/ 1400175 h 3000375"/>
              <a:gd name="connsiteX2" fmla="*/ 3209925 w 8410575"/>
              <a:gd name="connsiteY2" fmla="*/ 895350 h 3000375"/>
              <a:gd name="connsiteX3" fmla="*/ 4838700 w 8410575"/>
              <a:gd name="connsiteY3" fmla="*/ 3000375 h 3000375"/>
              <a:gd name="connsiteX4" fmla="*/ 5838825 w 8410575"/>
              <a:gd name="connsiteY4" fmla="*/ 352425 h 3000375"/>
              <a:gd name="connsiteX5" fmla="*/ 8410575 w 8410575"/>
              <a:gd name="connsiteY5" fmla="*/ 1143000 h 3000375"/>
              <a:gd name="connsiteX0" fmla="*/ 0 w 8410575"/>
              <a:gd name="connsiteY0" fmla="*/ 0 h 3000375"/>
              <a:gd name="connsiteX1" fmla="*/ 1790700 w 8410575"/>
              <a:gd name="connsiteY1" fmla="*/ 1400175 h 3000375"/>
              <a:gd name="connsiteX2" fmla="*/ 3181350 w 8410575"/>
              <a:gd name="connsiteY2" fmla="*/ 28575 h 3000375"/>
              <a:gd name="connsiteX3" fmla="*/ 4838700 w 8410575"/>
              <a:gd name="connsiteY3" fmla="*/ 3000375 h 3000375"/>
              <a:gd name="connsiteX4" fmla="*/ 5838825 w 8410575"/>
              <a:gd name="connsiteY4" fmla="*/ 352425 h 3000375"/>
              <a:gd name="connsiteX5" fmla="*/ 8410575 w 8410575"/>
              <a:gd name="connsiteY5" fmla="*/ 1143000 h 3000375"/>
              <a:gd name="connsiteX0" fmla="*/ 0 w 8410575"/>
              <a:gd name="connsiteY0" fmla="*/ 0 h 2057400"/>
              <a:gd name="connsiteX1" fmla="*/ 1790700 w 8410575"/>
              <a:gd name="connsiteY1" fmla="*/ 1400175 h 2057400"/>
              <a:gd name="connsiteX2" fmla="*/ 3181350 w 8410575"/>
              <a:gd name="connsiteY2" fmla="*/ 28575 h 2057400"/>
              <a:gd name="connsiteX3" fmla="*/ 4581525 w 8410575"/>
              <a:gd name="connsiteY3" fmla="*/ 2057400 h 2057400"/>
              <a:gd name="connsiteX4" fmla="*/ 5838825 w 8410575"/>
              <a:gd name="connsiteY4" fmla="*/ 352425 h 2057400"/>
              <a:gd name="connsiteX5" fmla="*/ 8410575 w 8410575"/>
              <a:gd name="connsiteY5" fmla="*/ 1143000 h 2057400"/>
              <a:gd name="connsiteX0" fmla="*/ 0 w 8410575"/>
              <a:gd name="connsiteY0" fmla="*/ 123825 h 2181225"/>
              <a:gd name="connsiteX1" fmla="*/ 1790700 w 8410575"/>
              <a:gd name="connsiteY1" fmla="*/ 1524000 h 2181225"/>
              <a:gd name="connsiteX2" fmla="*/ 3181350 w 8410575"/>
              <a:gd name="connsiteY2" fmla="*/ 152400 h 2181225"/>
              <a:gd name="connsiteX3" fmla="*/ 4581525 w 8410575"/>
              <a:gd name="connsiteY3" fmla="*/ 2181225 h 2181225"/>
              <a:gd name="connsiteX4" fmla="*/ 5876925 w 8410575"/>
              <a:gd name="connsiteY4" fmla="*/ 0 h 2181225"/>
              <a:gd name="connsiteX5" fmla="*/ 8410575 w 8410575"/>
              <a:gd name="connsiteY5" fmla="*/ 1266825 h 2181225"/>
              <a:gd name="connsiteX0" fmla="*/ 0 w 8372475"/>
              <a:gd name="connsiteY0" fmla="*/ 123825 h 2181225"/>
              <a:gd name="connsiteX1" fmla="*/ 1790700 w 8372475"/>
              <a:gd name="connsiteY1" fmla="*/ 1524000 h 2181225"/>
              <a:gd name="connsiteX2" fmla="*/ 3181350 w 8372475"/>
              <a:gd name="connsiteY2" fmla="*/ 152400 h 2181225"/>
              <a:gd name="connsiteX3" fmla="*/ 4581525 w 8372475"/>
              <a:gd name="connsiteY3" fmla="*/ 2181225 h 2181225"/>
              <a:gd name="connsiteX4" fmla="*/ 5876925 w 8372475"/>
              <a:gd name="connsiteY4" fmla="*/ 0 h 2181225"/>
              <a:gd name="connsiteX5" fmla="*/ 8372475 w 8372475"/>
              <a:gd name="connsiteY5" fmla="*/ 1685925 h 2181225"/>
              <a:gd name="connsiteX0" fmla="*/ 0 w 8372475"/>
              <a:gd name="connsiteY0" fmla="*/ 123825 h 1685925"/>
              <a:gd name="connsiteX1" fmla="*/ 1790700 w 8372475"/>
              <a:gd name="connsiteY1" fmla="*/ 1524000 h 1685925"/>
              <a:gd name="connsiteX2" fmla="*/ 3181350 w 8372475"/>
              <a:gd name="connsiteY2" fmla="*/ 152400 h 1685925"/>
              <a:gd name="connsiteX3" fmla="*/ 4610100 w 8372475"/>
              <a:gd name="connsiteY3" fmla="*/ 19050 h 1685925"/>
              <a:gd name="connsiteX4" fmla="*/ 5876925 w 8372475"/>
              <a:gd name="connsiteY4" fmla="*/ 0 h 1685925"/>
              <a:gd name="connsiteX5" fmla="*/ 8372475 w 8372475"/>
              <a:gd name="connsiteY5" fmla="*/ 1685925 h 1685925"/>
              <a:gd name="connsiteX0" fmla="*/ 0 w 8372475"/>
              <a:gd name="connsiteY0" fmla="*/ 123825 h 1685925"/>
              <a:gd name="connsiteX1" fmla="*/ 1609725 w 8372475"/>
              <a:gd name="connsiteY1" fmla="*/ 1524000 h 1685925"/>
              <a:gd name="connsiteX2" fmla="*/ 3181350 w 8372475"/>
              <a:gd name="connsiteY2" fmla="*/ 152400 h 1685925"/>
              <a:gd name="connsiteX3" fmla="*/ 4610100 w 8372475"/>
              <a:gd name="connsiteY3" fmla="*/ 19050 h 1685925"/>
              <a:gd name="connsiteX4" fmla="*/ 5876925 w 8372475"/>
              <a:gd name="connsiteY4" fmla="*/ 0 h 1685925"/>
              <a:gd name="connsiteX5" fmla="*/ 8372475 w 8372475"/>
              <a:gd name="connsiteY5" fmla="*/ 1685925 h 1685925"/>
              <a:gd name="connsiteX0" fmla="*/ 0 w 8372475"/>
              <a:gd name="connsiteY0" fmla="*/ 123825 h 2171700"/>
              <a:gd name="connsiteX1" fmla="*/ 1609725 w 8372475"/>
              <a:gd name="connsiteY1" fmla="*/ 1524000 h 2171700"/>
              <a:gd name="connsiteX2" fmla="*/ 3181350 w 8372475"/>
              <a:gd name="connsiteY2" fmla="*/ 152400 h 2171700"/>
              <a:gd name="connsiteX3" fmla="*/ 4876800 w 8372475"/>
              <a:gd name="connsiteY3" fmla="*/ 2171700 h 2171700"/>
              <a:gd name="connsiteX4" fmla="*/ 5876925 w 8372475"/>
              <a:gd name="connsiteY4" fmla="*/ 0 h 2171700"/>
              <a:gd name="connsiteX5" fmla="*/ 8372475 w 8372475"/>
              <a:gd name="connsiteY5" fmla="*/ 1685925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2475" h="2171700">
                <a:moveTo>
                  <a:pt x="0" y="123825"/>
                </a:moveTo>
                <a:lnTo>
                  <a:pt x="1609725" y="1524000"/>
                </a:lnTo>
                <a:lnTo>
                  <a:pt x="3181350" y="152400"/>
                </a:lnTo>
                <a:lnTo>
                  <a:pt x="4876800" y="2171700"/>
                </a:lnTo>
                <a:lnTo>
                  <a:pt x="5876925" y="0"/>
                </a:lnTo>
                <a:lnTo>
                  <a:pt x="8372475" y="1685925"/>
                </a:ln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A4B6B8-0629-22A3-8748-B5B280F46174}"/>
              </a:ext>
            </a:extLst>
          </p:cNvPr>
          <p:cNvGrpSpPr/>
          <p:nvPr/>
        </p:nvGrpSpPr>
        <p:grpSpPr>
          <a:xfrm>
            <a:off x="927211" y="2095500"/>
            <a:ext cx="668814" cy="609600"/>
            <a:chOff x="974247" y="3190875"/>
            <a:chExt cx="668814" cy="6096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446C2B-2870-8757-B163-A6F7B1340B25}"/>
                </a:ext>
              </a:extLst>
            </p:cNvPr>
            <p:cNvSpPr/>
            <p:nvPr/>
          </p:nvSpPr>
          <p:spPr>
            <a:xfrm>
              <a:off x="993297" y="3190875"/>
              <a:ext cx="613730" cy="609600"/>
            </a:xfrm>
            <a:prstGeom prst="ellipse">
              <a:avLst/>
            </a:prstGeom>
            <a:solidFill>
              <a:srgbClr val="FF5C5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1D5CC-E27B-01F1-4115-D0E64A94530D}"/>
                </a:ext>
              </a:extLst>
            </p:cNvPr>
            <p:cNvSpPr txBox="1"/>
            <p:nvPr/>
          </p:nvSpPr>
          <p:spPr>
            <a:xfrm>
              <a:off x="974247" y="3333750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217A2B-6710-D41E-B27A-2D9AC978D04C}"/>
              </a:ext>
            </a:extLst>
          </p:cNvPr>
          <p:cNvGrpSpPr/>
          <p:nvPr/>
        </p:nvGrpSpPr>
        <p:grpSpPr>
          <a:xfrm>
            <a:off x="2547447" y="3438522"/>
            <a:ext cx="668814" cy="609600"/>
            <a:chOff x="2574989" y="2095500"/>
            <a:chExt cx="668814" cy="6096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A4B16D-3921-CEF1-7FD1-7FCD99F119BE}"/>
                </a:ext>
              </a:extLst>
            </p:cNvPr>
            <p:cNvSpPr/>
            <p:nvPr/>
          </p:nvSpPr>
          <p:spPr>
            <a:xfrm>
              <a:off x="2602531" y="2095500"/>
              <a:ext cx="613730" cy="609600"/>
            </a:xfrm>
            <a:prstGeom prst="ellipse">
              <a:avLst/>
            </a:prstGeom>
            <a:solidFill>
              <a:srgbClr val="F6A03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326355-6F8F-0D4A-39B5-022922D6C265}"/>
                </a:ext>
              </a:extLst>
            </p:cNvPr>
            <p:cNvSpPr txBox="1"/>
            <p:nvPr/>
          </p:nvSpPr>
          <p:spPr>
            <a:xfrm>
              <a:off x="2574989" y="22156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배추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7190E8-7316-D7FE-2A39-2C0413FD4402}"/>
              </a:ext>
            </a:extLst>
          </p:cNvPr>
          <p:cNvGrpSpPr/>
          <p:nvPr/>
        </p:nvGrpSpPr>
        <p:grpSpPr>
          <a:xfrm>
            <a:off x="4092019" y="2143125"/>
            <a:ext cx="668814" cy="609600"/>
            <a:chOff x="4103886" y="3009900"/>
            <a:chExt cx="668814" cy="6096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4AC51FC-EDC7-D16C-3432-63EC9B0572C7}"/>
                </a:ext>
              </a:extLst>
            </p:cNvPr>
            <p:cNvSpPr/>
            <p:nvPr/>
          </p:nvSpPr>
          <p:spPr>
            <a:xfrm>
              <a:off x="4131428" y="3009900"/>
              <a:ext cx="613730" cy="609600"/>
            </a:xfrm>
            <a:prstGeom prst="ellipse">
              <a:avLst/>
            </a:prstGeom>
            <a:solidFill>
              <a:srgbClr val="57B28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CC3617-127B-18E8-5A6A-093430EF7867}"/>
                </a:ext>
              </a:extLst>
            </p:cNvPr>
            <p:cNvSpPr txBox="1"/>
            <p:nvPr/>
          </p:nvSpPr>
          <p:spPr>
            <a:xfrm>
              <a:off x="4103886" y="31300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마늘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ECC097-71D5-8606-83BA-A36D1953E392}"/>
              </a:ext>
            </a:extLst>
          </p:cNvPr>
          <p:cNvGrpSpPr/>
          <p:nvPr/>
        </p:nvGrpSpPr>
        <p:grpSpPr>
          <a:xfrm>
            <a:off x="5772150" y="4137540"/>
            <a:ext cx="668814" cy="609600"/>
            <a:chOff x="5766355" y="5067300"/>
            <a:chExt cx="668814" cy="6096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A3C4560-4902-B2B0-77D2-DD331B08DC85}"/>
                </a:ext>
              </a:extLst>
            </p:cNvPr>
            <p:cNvSpPr/>
            <p:nvPr/>
          </p:nvSpPr>
          <p:spPr>
            <a:xfrm>
              <a:off x="5793897" y="5067300"/>
              <a:ext cx="613730" cy="609600"/>
            </a:xfrm>
            <a:prstGeom prst="ellipse">
              <a:avLst/>
            </a:prstGeom>
            <a:solidFill>
              <a:srgbClr val="57799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F73E8F-F3FC-47AD-D324-38C8CE098815}"/>
                </a:ext>
              </a:extLst>
            </p:cNvPr>
            <p:cNvSpPr txBox="1"/>
            <p:nvPr/>
          </p:nvSpPr>
          <p:spPr>
            <a:xfrm>
              <a:off x="5766355" y="5183743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89B5F6-756B-C720-980D-88FB44D1FEAA}"/>
              </a:ext>
            </a:extLst>
          </p:cNvPr>
          <p:cNvGrpSpPr/>
          <p:nvPr/>
        </p:nvGrpSpPr>
        <p:grpSpPr>
          <a:xfrm>
            <a:off x="6748462" y="2022991"/>
            <a:ext cx="668814" cy="609600"/>
            <a:chOff x="6756955" y="2524125"/>
            <a:chExt cx="668814" cy="6096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AF6D1DD-2A56-2387-9874-C1F37FCC36F9}"/>
                </a:ext>
              </a:extLst>
            </p:cNvPr>
            <p:cNvSpPr/>
            <p:nvPr/>
          </p:nvSpPr>
          <p:spPr>
            <a:xfrm>
              <a:off x="6784497" y="2524125"/>
              <a:ext cx="613730" cy="609600"/>
            </a:xfrm>
            <a:prstGeom prst="ellipse">
              <a:avLst/>
            </a:prstGeom>
            <a:solidFill>
              <a:srgbClr val="87599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7DB6FA-9920-5888-0E9E-7B9E19671941}"/>
                </a:ext>
              </a:extLst>
            </p:cNvPr>
            <p:cNvSpPr txBox="1"/>
            <p:nvPr/>
          </p:nvSpPr>
          <p:spPr>
            <a:xfrm>
              <a:off x="6756955" y="2676525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호박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3D7AF0-34BF-ADEE-D9C5-9D45A8C037BA}"/>
              </a:ext>
            </a:extLst>
          </p:cNvPr>
          <p:cNvGrpSpPr/>
          <p:nvPr/>
        </p:nvGrpSpPr>
        <p:grpSpPr>
          <a:xfrm>
            <a:off x="9257268" y="3645932"/>
            <a:ext cx="668814" cy="609600"/>
            <a:chOff x="9271555" y="3267075"/>
            <a:chExt cx="668814" cy="60960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091D7E5-CFD9-0AF6-08CC-C3904E811E6A}"/>
                </a:ext>
              </a:extLst>
            </p:cNvPr>
            <p:cNvSpPr/>
            <p:nvPr/>
          </p:nvSpPr>
          <p:spPr>
            <a:xfrm>
              <a:off x="9299097" y="3267075"/>
              <a:ext cx="613730" cy="609600"/>
            </a:xfrm>
            <a:prstGeom prst="ellipse">
              <a:avLst/>
            </a:prstGeom>
            <a:solidFill>
              <a:srgbClr val="0095D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076E11-30ED-23EE-43B8-CC9F248AAA52}"/>
                </a:ext>
              </a:extLst>
            </p:cNvPr>
            <p:cNvSpPr txBox="1"/>
            <p:nvPr/>
          </p:nvSpPr>
          <p:spPr>
            <a:xfrm>
              <a:off x="9271555" y="3396734"/>
              <a:ext cx="66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대파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F7EA00-CF86-A743-C954-8D7A01EF72E4}"/>
              </a:ext>
            </a:extLst>
          </p:cNvPr>
          <p:cNvGrpSpPr/>
          <p:nvPr/>
        </p:nvGrpSpPr>
        <p:grpSpPr>
          <a:xfrm>
            <a:off x="195262" y="2225161"/>
            <a:ext cx="10515600" cy="2842140"/>
            <a:chOff x="195262" y="2225161"/>
            <a:chExt cx="10515600" cy="28421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2A4F2A-E3C9-A6CB-40AF-01AF89930561}"/>
                </a:ext>
              </a:extLst>
            </p:cNvPr>
            <p:cNvSpPr/>
            <p:nvPr/>
          </p:nvSpPr>
          <p:spPr>
            <a:xfrm>
              <a:off x="195262" y="2225161"/>
              <a:ext cx="10515600" cy="2842140"/>
            </a:xfrm>
            <a:prstGeom prst="rect">
              <a:avLst/>
            </a:prstGeom>
            <a:solidFill>
              <a:srgbClr val="FDD75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41FC85-37E2-A777-7A05-4A2A442C58C0}"/>
                </a:ext>
              </a:extLst>
            </p:cNvPr>
            <p:cNvSpPr txBox="1"/>
            <p:nvPr/>
          </p:nvSpPr>
          <p:spPr>
            <a:xfrm>
              <a:off x="2894424" y="3081515"/>
              <a:ext cx="54102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70AC2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KAMIS API</a:t>
              </a:r>
              <a:r>
                <a:rPr lang="ko-KR" altLang="en-US" sz="3200" dirty="0">
                  <a:solidFill>
                    <a:srgbClr val="70AC2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>
                  <a:solidFill>
                    <a:srgbClr val="A47D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활용한 실시간 농산물 시세 정보 제공</a:t>
              </a: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7EDCF49-98BD-0F4D-46B6-9489B7DDCC41}"/>
              </a:ext>
            </a:extLst>
          </p:cNvPr>
          <p:cNvSpPr/>
          <p:nvPr/>
        </p:nvSpPr>
        <p:spPr>
          <a:xfrm>
            <a:off x="842961" y="723900"/>
            <a:ext cx="1600200" cy="609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380082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6" y="0"/>
            <a:ext cx="10906991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9103-473D-7299-6A5B-BE2DB571CA4A}"/>
              </a:ext>
            </a:extLst>
          </p:cNvPr>
          <p:cNvSpPr/>
          <p:nvPr/>
        </p:nvSpPr>
        <p:spPr>
          <a:xfrm>
            <a:off x="194829" y="209299"/>
            <a:ext cx="10515600" cy="7353802"/>
          </a:xfrm>
          <a:prstGeom prst="rect">
            <a:avLst/>
          </a:prstGeom>
          <a:solidFill>
            <a:srgbClr val="F7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이해하기 | Kakao Developers 문서">
            <a:extLst>
              <a:ext uri="{FF2B5EF4-FFF2-40B4-BE49-F238E27FC236}">
                <a16:creationId xmlns:a16="http://schemas.microsoft.com/office/drawing/2014/main" id="{E1ED923B-B06F-44B7-9CC3-5F04341F1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" b="6863"/>
          <a:stretch/>
        </p:blipFill>
        <p:spPr bwMode="auto">
          <a:xfrm>
            <a:off x="613929" y="257049"/>
            <a:ext cx="9677400" cy="725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B8432F-AA9A-2CDB-ACE7-F3043DEECC51}"/>
              </a:ext>
            </a:extLst>
          </p:cNvPr>
          <p:cNvSpPr/>
          <p:nvPr/>
        </p:nvSpPr>
        <p:spPr>
          <a:xfrm>
            <a:off x="5757862" y="4495800"/>
            <a:ext cx="4191000" cy="2743200"/>
          </a:xfrm>
          <a:prstGeom prst="rect">
            <a:avLst/>
          </a:prstGeom>
          <a:solidFill>
            <a:srgbClr val="FDD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8F7B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결제는 간단한 게</a:t>
            </a:r>
            <a:endParaRPr lang="en-US" altLang="ko-KR" sz="3600" dirty="0">
              <a:solidFill>
                <a:srgbClr val="8F7B2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8F7B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최고</a:t>
            </a:r>
            <a:r>
              <a:rPr lang="en-US" altLang="ko-KR" sz="3600" dirty="0">
                <a:solidFill>
                  <a:srgbClr val="8F7B2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600" dirty="0">
              <a:solidFill>
                <a:srgbClr val="8F7B2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40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863" y="0"/>
            <a:ext cx="11018353" cy="6929553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5845" y="1563286"/>
            <a:ext cx="4288423" cy="682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219" y="2092591"/>
            <a:ext cx="7964025" cy="5129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20" y="1182338"/>
            <a:ext cx="1904079" cy="269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427" y="2645872"/>
            <a:ext cx="10119333" cy="4304548"/>
            <a:chOff x="361427" y="2645872"/>
            <a:chExt cx="10119333" cy="43045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427" y="2645872"/>
              <a:ext cx="10119333" cy="4304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796" y="426618"/>
            <a:ext cx="11018353" cy="6929553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5845" y="1563286"/>
            <a:ext cx="3343804" cy="6489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978" y="2092591"/>
            <a:ext cx="8075920" cy="5129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20" y="1182338"/>
            <a:ext cx="1253298" cy="269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734" y="2654491"/>
            <a:ext cx="10061948" cy="4362709"/>
            <a:chOff x="431734" y="2654491"/>
            <a:chExt cx="10061948" cy="43627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734" y="2654491"/>
              <a:ext cx="10061948" cy="4362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796" y="426618"/>
            <a:ext cx="11018353" cy="6929553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5845" y="1563286"/>
            <a:ext cx="3300851" cy="6489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70846" y="2096143"/>
            <a:ext cx="5427425" cy="4567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20" y="1182338"/>
            <a:ext cx="1200450" cy="269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070" y="3459725"/>
            <a:ext cx="3505200" cy="2166291"/>
            <a:chOff x="7504" y="3019138"/>
            <a:chExt cx="10088436" cy="43134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4" y="3019138"/>
              <a:ext cx="10088436" cy="4313490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EFBBB8BD-0004-B852-DE2D-1889AE2B2921}"/>
              </a:ext>
            </a:extLst>
          </p:cNvPr>
          <p:cNvGrpSpPr/>
          <p:nvPr/>
        </p:nvGrpSpPr>
        <p:grpSpPr>
          <a:xfrm>
            <a:off x="6026696" y="3459725"/>
            <a:ext cx="3505200" cy="2166291"/>
            <a:chOff x="7504" y="3019138"/>
            <a:chExt cx="10088436" cy="4313490"/>
          </a:xfrm>
        </p:grpSpPr>
        <p:pic>
          <p:nvPicPr>
            <p:cNvPr id="4" name="Object 8">
              <a:extLst>
                <a:ext uri="{FF2B5EF4-FFF2-40B4-BE49-F238E27FC236}">
                  <a16:creationId xmlns:a16="http://schemas.microsoft.com/office/drawing/2014/main" id="{62C37C7A-1A6B-F67C-36D3-AF036730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4" y="3019138"/>
              <a:ext cx="10088436" cy="4313490"/>
            </a:xfrm>
            <a:prstGeom prst="rect">
              <a:avLst/>
            </a:prstGeom>
          </p:spPr>
        </p:pic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81C306E-F325-E307-DEA3-AB8FBE875318}"/>
              </a:ext>
            </a:extLst>
          </p:cNvPr>
          <p:cNvSpPr/>
          <p:nvPr/>
        </p:nvSpPr>
        <p:spPr>
          <a:xfrm>
            <a:off x="4888084" y="4076700"/>
            <a:ext cx="726033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49C14-EC08-8719-0585-A22395947E0F}"/>
              </a:ext>
            </a:extLst>
          </p:cNvPr>
          <p:cNvSpPr txBox="1"/>
          <p:nvPr/>
        </p:nvSpPr>
        <p:spPr>
          <a:xfrm>
            <a:off x="2128370" y="59162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 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7401A8-8DB6-AA27-8198-5A68ADD925A0}"/>
              </a:ext>
            </a:extLst>
          </p:cNvPr>
          <p:cNvSpPr txBox="1"/>
          <p:nvPr/>
        </p:nvSpPr>
        <p:spPr>
          <a:xfrm>
            <a:off x="7205662" y="59162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 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796" y="426618"/>
            <a:ext cx="11018353" cy="6929553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5849" y="1563287"/>
            <a:ext cx="4513023" cy="682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9492" y="2096142"/>
            <a:ext cx="7246358" cy="4567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20" y="1182338"/>
            <a:ext cx="1741946" cy="269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9440" y="2776555"/>
            <a:ext cx="3878895" cy="4132186"/>
            <a:chOff x="699440" y="2776555"/>
            <a:chExt cx="3878895" cy="41321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440" y="2776555"/>
              <a:ext cx="3878895" cy="41321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39501" y="4646626"/>
            <a:ext cx="1935387" cy="2262116"/>
            <a:chOff x="6639501" y="4646626"/>
            <a:chExt cx="1935387" cy="2262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9501" y="4646626"/>
              <a:ext cx="1935387" cy="2262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0222" y="2786961"/>
            <a:ext cx="3152808" cy="1979484"/>
            <a:chOff x="5140222" y="2786961"/>
            <a:chExt cx="3152808" cy="1979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0222" y="2786961"/>
              <a:ext cx="3152808" cy="19794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8709" y="3111956"/>
            <a:ext cx="2784510" cy="10529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97031" y="3656885"/>
            <a:ext cx="2152488" cy="1979484"/>
            <a:chOff x="8297031" y="3656885"/>
            <a:chExt cx="2152488" cy="19794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180000">
              <a:off x="8297031" y="3656885"/>
              <a:ext cx="2152488" cy="1979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6265" y="3891394"/>
            <a:ext cx="722856" cy="1208009"/>
            <a:chOff x="9146265" y="3891394"/>
            <a:chExt cx="722856" cy="12080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6265" y="3891394"/>
              <a:ext cx="722856" cy="1208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796" y="426618"/>
            <a:ext cx="11018353" cy="6929553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5849" y="1563287"/>
            <a:ext cx="4524528" cy="682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2329" y="2096143"/>
            <a:ext cx="6693291" cy="4567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20" y="1182338"/>
            <a:ext cx="1741946" cy="269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1807" y="2612427"/>
            <a:ext cx="3521054" cy="4291819"/>
            <a:chOff x="491807" y="2612427"/>
            <a:chExt cx="3521054" cy="4291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807" y="2612427"/>
              <a:ext cx="3521054" cy="4291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9184" y="2637096"/>
            <a:ext cx="5784903" cy="4267150"/>
            <a:chOff x="4529184" y="2637096"/>
            <a:chExt cx="5784903" cy="4267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9184" y="2637096"/>
              <a:ext cx="5784903" cy="4267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8564" y="3086364"/>
            <a:ext cx="1036506" cy="865972"/>
            <a:chOff x="788564" y="3086364"/>
            <a:chExt cx="1036506" cy="8659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564" y="3086364"/>
              <a:ext cx="1036506" cy="865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96578" y="2881693"/>
            <a:ext cx="652928" cy="658467"/>
            <a:chOff x="2896578" y="2881693"/>
            <a:chExt cx="652928" cy="6584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6578" y="2881693"/>
              <a:ext cx="652928" cy="658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93110" y="2811735"/>
            <a:ext cx="195094" cy="264224"/>
            <a:chOff x="4593110" y="2811735"/>
            <a:chExt cx="195094" cy="2642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3110" y="2811735"/>
              <a:ext cx="195094" cy="2642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61300" y="2822782"/>
            <a:ext cx="195094" cy="263581"/>
            <a:chOff x="6061300" y="2822782"/>
            <a:chExt cx="195094" cy="2635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1300" y="2822782"/>
              <a:ext cx="195094" cy="2635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48538" y="2805258"/>
            <a:ext cx="195094" cy="281105"/>
            <a:chOff x="7548538" y="2805258"/>
            <a:chExt cx="195094" cy="2811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8538" y="2805258"/>
              <a:ext cx="195094" cy="2811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69110" y="2816306"/>
            <a:ext cx="195094" cy="248382"/>
            <a:chOff x="8969110" y="2816306"/>
            <a:chExt cx="195094" cy="2483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69110" y="2816306"/>
              <a:ext cx="195094" cy="248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796" y="426618"/>
            <a:ext cx="11018353" cy="6929553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5845" y="1563286"/>
            <a:ext cx="3684080" cy="682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427" y="2098670"/>
            <a:ext cx="8387272" cy="9265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20" y="1182338"/>
            <a:ext cx="1488507" cy="269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3766" y="2971854"/>
            <a:ext cx="9760322" cy="4121257"/>
            <a:chOff x="553766" y="2971854"/>
            <a:chExt cx="9760322" cy="41212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766" y="2971854"/>
              <a:ext cx="9760322" cy="4121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9ADA35-BBFA-1081-58AF-871E8B131E63}"/>
              </a:ext>
            </a:extLst>
          </p:cNvPr>
          <p:cNvGrpSpPr/>
          <p:nvPr/>
        </p:nvGrpSpPr>
        <p:grpSpPr>
          <a:xfrm>
            <a:off x="-117476" y="-25400"/>
            <a:ext cx="10403508" cy="7946185"/>
            <a:chOff x="-117476" y="-25400"/>
            <a:chExt cx="10403508" cy="7946185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9B5F210-1FAD-78C4-BE9E-2C73EACD18EC}"/>
                </a:ext>
              </a:extLst>
            </p:cNvPr>
            <p:cNvSpPr/>
            <p:nvPr/>
          </p:nvSpPr>
          <p:spPr>
            <a:xfrm>
              <a:off x="-117476" y="-25400"/>
              <a:ext cx="10403508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33796 w 10044471"/>
                <a:gd name="connsiteY3" fmla="*/ 7391400 h 7391400"/>
                <a:gd name="connsiteX4" fmla="*/ 0 w 10044471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5832 w 10044471"/>
                <a:gd name="connsiteY3" fmla="*/ 7391400 h 7391400"/>
                <a:gd name="connsiteX4" fmla="*/ 0 w 10044471"/>
                <a:gd name="connsiteY4" fmla="*/ 0 h 739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4471" h="7391400">
                  <a:moveTo>
                    <a:pt x="0" y="0"/>
                  </a:moveTo>
                  <a:lnTo>
                    <a:pt x="10044471" y="19050"/>
                  </a:lnTo>
                  <a:lnTo>
                    <a:pt x="7875056" y="7343090"/>
                  </a:lnTo>
                  <a:lnTo>
                    <a:pt x="85832" y="7391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F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6A3893E-487E-78E6-D04E-577F0A8A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298" y="1456745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009BE-76B2-A51C-6D73-60EB41F5A78A}"/>
                </a:ext>
              </a:extLst>
            </p:cNvPr>
            <p:cNvSpPr txBox="1"/>
            <p:nvPr/>
          </p:nvSpPr>
          <p:spPr>
            <a:xfrm>
              <a:off x="7806516" y="2850940"/>
              <a:ext cx="102269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#1</a:t>
              </a:r>
            </a:p>
            <a:p>
              <a:r>
                <a:rPr lang="ko-KR" altLang="en-US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 소개</a:t>
              </a:r>
              <a:endParaRPr lang="en-US" altLang="ko-KR" sz="3200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D244422-900C-99E6-4A1F-46F79E251467}"/>
              </a:ext>
            </a:extLst>
          </p:cNvPr>
          <p:cNvGrpSpPr/>
          <p:nvPr/>
        </p:nvGrpSpPr>
        <p:grpSpPr>
          <a:xfrm>
            <a:off x="139702" y="-25400"/>
            <a:ext cx="8146478" cy="7920785"/>
            <a:chOff x="139702" y="-25400"/>
            <a:chExt cx="8146478" cy="792078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FDDE530-19F6-940D-D49F-9F0622434AF3}"/>
                </a:ext>
              </a:extLst>
            </p:cNvPr>
            <p:cNvSpPr/>
            <p:nvPr/>
          </p:nvSpPr>
          <p:spPr>
            <a:xfrm>
              <a:off x="139702" y="-25400"/>
              <a:ext cx="8146478" cy="79207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1320395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1320395 w 9210675"/>
                <a:gd name="connsiteY4" fmla="*/ 0 h 7391400"/>
                <a:gd name="connsiteX0" fmla="*/ 0 w 7890280"/>
                <a:gd name="connsiteY0" fmla="*/ 0 h 7373284"/>
                <a:gd name="connsiteX1" fmla="*/ 7890280 w 7890280"/>
                <a:gd name="connsiteY1" fmla="*/ 19050 h 7373284"/>
                <a:gd name="connsiteX2" fmla="*/ 5720865 w 7890280"/>
                <a:gd name="connsiteY2" fmla="*/ 7343090 h 7373284"/>
                <a:gd name="connsiteX3" fmla="*/ 0 w 7890280"/>
                <a:gd name="connsiteY3" fmla="*/ 7373284 h 7373284"/>
                <a:gd name="connsiteX4" fmla="*/ 0 w 7890280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280" h="7373284">
                  <a:moveTo>
                    <a:pt x="0" y="0"/>
                  </a:moveTo>
                  <a:lnTo>
                    <a:pt x="7890280" y="19050"/>
                  </a:lnTo>
                  <a:lnTo>
                    <a:pt x="5720865" y="7343090"/>
                  </a:lnTo>
                  <a:lnTo>
                    <a:pt x="0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DC587C-1E55-2647-1FD0-5D5B6CC0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166" y="1456744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40D9AF-9A85-816F-00D4-F4BC2F82CA77}"/>
                </a:ext>
              </a:extLst>
            </p:cNvPr>
            <p:cNvSpPr txBox="1"/>
            <p:nvPr/>
          </p:nvSpPr>
          <p:spPr>
            <a:xfrm>
              <a:off x="5744229" y="2871500"/>
              <a:ext cx="10329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#2</a:t>
              </a:r>
            </a:p>
            <a:p>
              <a:r>
                <a:rPr lang="ko-KR" altLang="en-US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소개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56758B-DAB8-9ED2-D0EB-6E4335026E20}"/>
              </a:ext>
            </a:extLst>
          </p:cNvPr>
          <p:cNvGrpSpPr/>
          <p:nvPr/>
        </p:nvGrpSpPr>
        <p:grpSpPr>
          <a:xfrm>
            <a:off x="-105057" y="-31387"/>
            <a:ext cx="6234114" cy="7946185"/>
            <a:chOff x="-88704" y="-1"/>
            <a:chExt cx="6234114" cy="7946185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50F8D68-98D1-9E43-999C-6A44EBCE5475}"/>
                </a:ext>
              </a:extLst>
            </p:cNvPr>
            <p:cNvSpPr/>
            <p:nvPr/>
          </p:nvSpPr>
          <p:spPr>
            <a:xfrm>
              <a:off x="-88704" y="-1"/>
              <a:ext cx="62341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3264311 w 9210675"/>
                <a:gd name="connsiteY0" fmla="*/ 35299 h 7372350"/>
                <a:gd name="connsiteX1" fmla="*/ 9210675 w 9210675"/>
                <a:gd name="connsiteY1" fmla="*/ 0 h 7372350"/>
                <a:gd name="connsiteX2" fmla="*/ 7041260 w 9210675"/>
                <a:gd name="connsiteY2" fmla="*/ 7324040 h 7372350"/>
                <a:gd name="connsiteX3" fmla="*/ 0 w 9210675"/>
                <a:gd name="connsiteY3" fmla="*/ 7372350 h 7372350"/>
                <a:gd name="connsiteX4" fmla="*/ 3264311 w 9210675"/>
                <a:gd name="connsiteY4" fmla="*/ 35299 h 7372350"/>
                <a:gd name="connsiteX0" fmla="*/ 91694 w 6038058"/>
                <a:gd name="connsiteY0" fmla="*/ 35299 h 7324040"/>
                <a:gd name="connsiteX1" fmla="*/ 6038058 w 6038058"/>
                <a:gd name="connsiteY1" fmla="*/ 0 h 7324040"/>
                <a:gd name="connsiteX2" fmla="*/ 3868643 w 6038058"/>
                <a:gd name="connsiteY2" fmla="*/ 7324040 h 7324040"/>
                <a:gd name="connsiteX3" fmla="*/ 0 w 6038058"/>
                <a:gd name="connsiteY3" fmla="*/ 7281769 h 7324040"/>
                <a:gd name="connsiteX4" fmla="*/ 91694 w 6038058"/>
                <a:gd name="connsiteY4" fmla="*/ 35299 h 732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8058" h="7324040">
                  <a:moveTo>
                    <a:pt x="91694" y="35299"/>
                  </a:moveTo>
                  <a:lnTo>
                    <a:pt x="6038058" y="0"/>
                  </a:lnTo>
                  <a:lnTo>
                    <a:pt x="3868643" y="7324040"/>
                  </a:lnTo>
                  <a:lnTo>
                    <a:pt x="0" y="7281769"/>
                  </a:lnTo>
                  <a:lnTo>
                    <a:pt x="91694" y="35299"/>
                  </a:lnTo>
                  <a:close/>
                </a:path>
              </a:pathLst>
            </a:custGeom>
            <a:solidFill>
              <a:srgbClr val="82C2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02555B-25C0-E517-AE5F-F04311C3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52" y="1371600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51DF91-5631-F56C-D2C3-0B2270897BE4}"/>
                </a:ext>
              </a:extLst>
            </p:cNvPr>
            <p:cNvSpPr txBox="1"/>
            <p:nvPr/>
          </p:nvSpPr>
          <p:spPr>
            <a:xfrm>
              <a:off x="3505208" y="2871500"/>
              <a:ext cx="103292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#3</a:t>
              </a:r>
            </a:p>
            <a:p>
              <a:r>
                <a:rPr lang="ko-KR" altLang="en-US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</a:t>
              </a:r>
              <a:endParaRPr lang="en-US" altLang="ko-KR" sz="3200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32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465F0A-B03B-B116-C67C-A738FC3B738F}"/>
              </a:ext>
            </a:extLst>
          </p:cNvPr>
          <p:cNvGrpSpPr/>
          <p:nvPr/>
        </p:nvGrpSpPr>
        <p:grpSpPr>
          <a:xfrm>
            <a:off x="-338138" y="-50800"/>
            <a:ext cx="4246014" cy="7946185"/>
            <a:chOff x="-338138" y="-50800"/>
            <a:chExt cx="4246014" cy="794618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5540275-5ECA-4FF8-7211-8D9751EE91C5}"/>
                </a:ext>
              </a:extLst>
            </p:cNvPr>
            <p:cNvSpPr/>
            <p:nvPr/>
          </p:nvSpPr>
          <p:spPr>
            <a:xfrm>
              <a:off x="-338138" y="-50800"/>
              <a:ext cx="42460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5575003 w 9210675"/>
                <a:gd name="connsiteY0" fmla="*/ 0 h 7427632"/>
                <a:gd name="connsiteX1" fmla="*/ 9210675 w 9210675"/>
                <a:gd name="connsiteY1" fmla="*/ 55282 h 7427632"/>
                <a:gd name="connsiteX2" fmla="*/ 7041260 w 9210675"/>
                <a:gd name="connsiteY2" fmla="*/ 7379322 h 7427632"/>
                <a:gd name="connsiteX3" fmla="*/ 0 w 9210675"/>
                <a:gd name="connsiteY3" fmla="*/ 7427632 h 7427632"/>
                <a:gd name="connsiteX4" fmla="*/ 5575003 w 9210675"/>
                <a:gd name="connsiteY4" fmla="*/ 0 h 7427632"/>
                <a:gd name="connsiteX0" fmla="*/ 5098194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5098194 w 9210675"/>
                <a:gd name="connsiteY4" fmla="*/ 0 h 7391400"/>
                <a:gd name="connsiteX0" fmla="*/ 0 w 4112481"/>
                <a:gd name="connsiteY0" fmla="*/ 0 h 7373284"/>
                <a:gd name="connsiteX1" fmla="*/ 4112481 w 4112481"/>
                <a:gd name="connsiteY1" fmla="*/ 19050 h 7373284"/>
                <a:gd name="connsiteX2" fmla="*/ 1943066 w 4112481"/>
                <a:gd name="connsiteY2" fmla="*/ 7343090 h 7373284"/>
                <a:gd name="connsiteX3" fmla="*/ 36677 w 4112481"/>
                <a:gd name="connsiteY3" fmla="*/ 7373284 h 7373284"/>
                <a:gd name="connsiteX4" fmla="*/ 0 w 4112481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481" h="7373284">
                  <a:moveTo>
                    <a:pt x="0" y="0"/>
                  </a:moveTo>
                  <a:lnTo>
                    <a:pt x="4112481" y="19050"/>
                  </a:lnTo>
                  <a:lnTo>
                    <a:pt x="1943066" y="7343090"/>
                  </a:lnTo>
                  <a:lnTo>
                    <a:pt x="36677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8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C6403B-A078-0E23-FB11-562C2116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332" y="1564213"/>
              <a:ext cx="1032925" cy="10329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731899-5F19-3970-5A64-39AFC604A7C9}"/>
                </a:ext>
              </a:extLst>
            </p:cNvPr>
            <p:cNvSpPr txBox="1"/>
            <p:nvPr/>
          </p:nvSpPr>
          <p:spPr>
            <a:xfrm>
              <a:off x="1278675" y="2850939"/>
              <a:ext cx="103292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#4</a:t>
              </a:r>
            </a:p>
            <a:p>
              <a:r>
                <a:rPr lang="ko-KR" altLang="en-US" sz="32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기대 효과 및 </a:t>
              </a:r>
              <a:r>
                <a:rPr lang="en-US" altLang="ko-KR" sz="32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FAQ</a:t>
              </a:r>
            </a:p>
            <a:p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5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62" y="0"/>
            <a:ext cx="10888663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1DBA69-0D92-395B-FB9B-83ECF3F20599}"/>
              </a:ext>
            </a:extLst>
          </p:cNvPr>
          <p:cNvSpPr/>
          <p:nvPr/>
        </p:nvSpPr>
        <p:spPr>
          <a:xfrm>
            <a:off x="195262" y="2628900"/>
            <a:ext cx="105156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UCC</a:t>
            </a:r>
            <a:r>
              <a:rPr lang="ko-KR" altLang="en-US" sz="3200" b="1" dirty="0"/>
              <a:t>  </a:t>
            </a:r>
            <a:r>
              <a:rPr lang="en-US" altLang="ko-KR" sz="3200" b="1" dirty="0"/>
              <a:t>or </a:t>
            </a:r>
            <a:r>
              <a:rPr lang="ko-KR" altLang="en-US" sz="3200" b="1" dirty="0"/>
              <a:t>시연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465F0A-B03B-B116-C67C-A738FC3B738F}"/>
              </a:ext>
            </a:extLst>
          </p:cNvPr>
          <p:cNvGrpSpPr/>
          <p:nvPr/>
        </p:nvGrpSpPr>
        <p:grpSpPr>
          <a:xfrm>
            <a:off x="-1136395" y="-36871"/>
            <a:ext cx="4246014" cy="7946185"/>
            <a:chOff x="-338138" y="-50800"/>
            <a:chExt cx="4246014" cy="794618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5540275-5ECA-4FF8-7211-8D9751EE91C5}"/>
                </a:ext>
              </a:extLst>
            </p:cNvPr>
            <p:cNvSpPr/>
            <p:nvPr/>
          </p:nvSpPr>
          <p:spPr>
            <a:xfrm>
              <a:off x="-338138" y="-50800"/>
              <a:ext cx="42460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5575003 w 9210675"/>
                <a:gd name="connsiteY0" fmla="*/ 0 h 7427632"/>
                <a:gd name="connsiteX1" fmla="*/ 9210675 w 9210675"/>
                <a:gd name="connsiteY1" fmla="*/ 55282 h 7427632"/>
                <a:gd name="connsiteX2" fmla="*/ 7041260 w 9210675"/>
                <a:gd name="connsiteY2" fmla="*/ 7379322 h 7427632"/>
                <a:gd name="connsiteX3" fmla="*/ 0 w 9210675"/>
                <a:gd name="connsiteY3" fmla="*/ 7427632 h 7427632"/>
                <a:gd name="connsiteX4" fmla="*/ 5575003 w 9210675"/>
                <a:gd name="connsiteY4" fmla="*/ 0 h 7427632"/>
                <a:gd name="connsiteX0" fmla="*/ 5098194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5098194 w 9210675"/>
                <a:gd name="connsiteY4" fmla="*/ 0 h 7391400"/>
                <a:gd name="connsiteX0" fmla="*/ 0 w 4112481"/>
                <a:gd name="connsiteY0" fmla="*/ 0 h 7373284"/>
                <a:gd name="connsiteX1" fmla="*/ 4112481 w 4112481"/>
                <a:gd name="connsiteY1" fmla="*/ 19050 h 7373284"/>
                <a:gd name="connsiteX2" fmla="*/ 1943066 w 4112481"/>
                <a:gd name="connsiteY2" fmla="*/ 7343090 h 7373284"/>
                <a:gd name="connsiteX3" fmla="*/ 36677 w 4112481"/>
                <a:gd name="connsiteY3" fmla="*/ 7373284 h 7373284"/>
                <a:gd name="connsiteX4" fmla="*/ 0 w 4112481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481" h="7373284">
                  <a:moveTo>
                    <a:pt x="0" y="0"/>
                  </a:moveTo>
                  <a:lnTo>
                    <a:pt x="4112481" y="19050"/>
                  </a:lnTo>
                  <a:lnTo>
                    <a:pt x="1943066" y="7343090"/>
                  </a:lnTo>
                  <a:lnTo>
                    <a:pt x="36677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8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C6403B-A078-0E23-FB11-562C2116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332" y="1564213"/>
              <a:ext cx="1032925" cy="10329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731899-5F19-3970-5A64-39AFC604A7C9}"/>
                </a:ext>
              </a:extLst>
            </p:cNvPr>
            <p:cNvSpPr txBox="1"/>
            <p:nvPr/>
          </p:nvSpPr>
          <p:spPr>
            <a:xfrm>
              <a:off x="1587020" y="2850939"/>
              <a:ext cx="103292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#4</a:t>
              </a:r>
            </a:p>
            <a:p>
              <a:r>
                <a:rPr lang="en-US" altLang="ko-KR" sz="2800" dirty="0">
                  <a:solidFill>
                    <a:srgbClr val="E1EBC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FAQ</a:t>
              </a:r>
            </a:p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56758B-DAB8-9ED2-D0EB-6E4335026E20}"/>
              </a:ext>
            </a:extLst>
          </p:cNvPr>
          <p:cNvGrpSpPr/>
          <p:nvPr/>
        </p:nvGrpSpPr>
        <p:grpSpPr>
          <a:xfrm>
            <a:off x="-3117057" y="-36871"/>
            <a:ext cx="6234114" cy="7946185"/>
            <a:chOff x="-88704" y="-1"/>
            <a:chExt cx="6234114" cy="7946185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50F8D68-98D1-9E43-999C-6A44EBCE5475}"/>
                </a:ext>
              </a:extLst>
            </p:cNvPr>
            <p:cNvSpPr/>
            <p:nvPr/>
          </p:nvSpPr>
          <p:spPr>
            <a:xfrm>
              <a:off x="-88704" y="-1"/>
              <a:ext cx="62341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3264311 w 9210675"/>
                <a:gd name="connsiteY0" fmla="*/ 35299 h 7372350"/>
                <a:gd name="connsiteX1" fmla="*/ 9210675 w 9210675"/>
                <a:gd name="connsiteY1" fmla="*/ 0 h 7372350"/>
                <a:gd name="connsiteX2" fmla="*/ 7041260 w 9210675"/>
                <a:gd name="connsiteY2" fmla="*/ 7324040 h 7372350"/>
                <a:gd name="connsiteX3" fmla="*/ 0 w 9210675"/>
                <a:gd name="connsiteY3" fmla="*/ 7372350 h 7372350"/>
                <a:gd name="connsiteX4" fmla="*/ 3264311 w 9210675"/>
                <a:gd name="connsiteY4" fmla="*/ 35299 h 7372350"/>
                <a:gd name="connsiteX0" fmla="*/ 91694 w 6038058"/>
                <a:gd name="connsiteY0" fmla="*/ 35299 h 7324040"/>
                <a:gd name="connsiteX1" fmla="*/ 6038058 w 6038058"/>
                <a:gd name="connsiteY1" fmla="*/ 0 h 7324040"/>
                <a:gd name="connsiteX2" fmla="*/ 3868643 w 6038058"/>
                <a:gd name="connsiteY2" fmla="*/ 7324040 h 7324040"/>
                <a:gd name="connsiteX3" fmla="*/ 0 w 6038058"/>
                <a:gd name="connsiteY3" fmla="*/ 7281769 h 7324040"/>
                <a:gd name="connsiteX4" fmla="*/ 91694 w 6038058"/>
                <a:gd name="connsiteY4" fmla="*/ 35299 h 732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8058" h="7324040">
                  <a:moveTo>
                    <a:pt x="91694" y="35299"/>
                  </a:moveTo>
                  <a:lnTo>
                    <a:pt x="6038058" y="0"/>
                  </a:lnTo>
                  <a:lnTo>
                    <a:pt x="3868643" y="7324040"/>
                  </a:lnTo>
                  <a:lnTo>
                    <a:pt x="0" y="7281769"/>
                  </a:lnTo>
                  <a:lnTo>
                    <a:pt x="91694" y="35299"/>
                  </a:lnTo>
                  <a:close/>
                </a:path>
              </a:pathLst>
            </a:custGeom>
            <a:solidFill>
              <a:srgbClr val="82C2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02555B-25C0-E517-AE5F-F04311C3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52" y="1371600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51DF91-5631-F56C-D2C3-0B2270897BE4}"/>
                </a:ext>
              </a:extLst>
            </p:cNvPr>
            <p:cNvSpPr txBox="1"/>
            <p:nvPr/>
          </p:nvSpPr>
          <p:spPr>
            <a:xfrm>
              <a:off x="3760394" y="2871500"/>
              <a:ext cx="103292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#3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</a:t>
              </a:r>
              <a:endParaRPr lang="en-US" altLang="ko-KR" sz="2800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7CD441-4302-B85C-618D-04038F05CEB9}"/>
              </a:ext>
            </a:extLst>
          </p:cNvPr>
          <p:cNvSpPr txBox="1"/>
          <p:nvPr/>
        </p:nvSpPr>
        <p:spPr>
          <a:xfrm>
            <a:off x="3633402" y="3221433"/>
            <a:ext cx="5438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 및 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FAQ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36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471 -0.00633 L -3.0131E-6 -1.69935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36" y="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69935E-6 L -0.39432 -0.00633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0" y="-3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A6A8C37-7495-309D-C717-F6D3D0BE4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906125" cy="7772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CD441-4302-B85C-618D-04038F05CEB9}"/>
              </a:ext>
            </a:extLst>
          </p:cNvPr>
          <p:cNvSpPr txBox="1"/>
          <p:nvPr/>
        </p:nvSpPr>
        <p:spPr>
          <a:xfrm>
            <a:off x="2879154" y="1872952"/>
            <a:ext cx="699350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농산물 가격 안정화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57250" indent="-857250">
              <a:buFontTx/>
              <a:buChar char="-"/>
            </a:pP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 가능성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가불 시스템 도입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57250" indent="-857250">
              <a:buFontTx/>
              <a:buChar char="-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농협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축협과의 연계 가능성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창고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유통 망 등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4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A6A8C37-7495-309D-C717-F6D3D0BE4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906125" cy="7772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CD441-4302-B85C-618D-04038F05CEB9}"/>
              </a:ext>
            </a:extLst>
          </p:cNvPr>
          <p:cNvSpPr txBox="1"/>
          <p:nvPr/>
        </p:nvSpPr>
        <p:spPr>
          <a:xfrm>
            <a:off x="576262" y="-161062"/>
            <a:ext cx="5438626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FAQ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페이를 농부들이 쓸까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카카오페이 점유율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카카오페이 이용자는 중도매인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화면을 통해 </a:t>
            </a:r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보여주는게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믿을만한가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경매에서도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소량 품목을 통해 물건을 확인함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유저가 잘 사용하기 어렵지 않을까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marL="457200" indent="-457200">
              <a:buFontTx/>
              <a:buChar char="-"/>
            </a:pP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웹에 비해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간단하게 만들었음 사용자 편의성 고려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45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6125" cy="7772400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475" y="2943037"/>
            <a:ext cx="6208547" cy="24340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01035" y="3602377"/>
            <a:ext cx="724881" cy="283338"/>
            <a:chOff x="7701035" y="3602377"/>
            <a:chExt cx="724881" cy="283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035" y="3602377"/>
              <a:ext cx="724881" cy="2833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15392" y="4688953"/>
            <a:ext cx="913453" cy="325909"/>
            <a:chOff x="7015392" y="4688953"/>
            <a:chExt cx="913453" cy="325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5392" y="4688953"/>
              <a:ext cx="913453" cy="3259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41498" y="3299642"/>
            <a:ext cx="1007067" cy="358942"/>
            <a:chOff x="2941498" y="3299642"/>
            <a:chExt cx="1007067" cy="3589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1498" y="3299642"/>
              <a:ext cx="1007067" cy="358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796" y="426618"/>
            <a:ext cx="11018353" cy="6929553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320" y="1182338"/>
            <a:ext cx="1199650" cy="2690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8301" y="1971588"/>
            <a:ext cx="3012909" cy="758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5741" y="2523634"/>
            <a:ext cx="5267339" cy="1278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8542" y="2028729"/>
            <a:ext cx="4124129" cy="4626027"/>
            <a:chOff x="388542" y="2028729"/>
            <a:chExt cx="4124129" cy="4626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542" y="2028729"/>
              <a:ext cx="4124129" cy="46260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9551" y="4889835"/>
            <a:ext cx="5277568" cy="8574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39728" y="3967439"/>
            <a:ext cx="537824" cy="6133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83530" y="3994212"/>
            <a:ext cx="5088405" cy="9811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796" y="426618"/>
            <a:ext cx="11018353" cy="6929553"/>
            <a:chOff x="-56796" y="426618"/>
            <a:chExt cx="11018353" cy="6929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476" y="2943034"/>
            <a:ext cx="8021127" cy="23483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73203" y="2321765"/>
            <a:ext cx="5837240" cy="1196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1539" y="2235773"/>
            <a:ext cx="255628" cy="236444"/>
            <a:chOff x="7821539" y="2235773"/>
            <a:chExt cx="255628" cy="2364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1539" y="2235773"/>
              <a:ext cx="255628" cy="236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646" y="4322256"/>
            <a:ext cx="905027" cy="689541"/>
            <a:chOff x="975646" y="4322256"/>
            <a:chExt cx="905027" cy="6895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646" y="4322256"/>
              <a:ext cx="905027" cy="689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6047" y="4161137"/>
            <a:ext cx="726225" cy="694676"/>
            <a:chOff x="9056047" y="4161137"/>
            <a:chExt cx="726225" cy="6946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6047" y="4161137"/>
              <a:ext cx="726225" cy="6946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90298" y="4905024"/>
            <a:ext cx="349105" cy="219927"/>
            <a:chOff x="8890298" y="4905024"/>
            <a:chExt cx="349105" cy="2199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0298" y="4905024"/>
              <a:ext cx="349105" cy="219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13141" y="1918358"/>
            <a:ext cx="724881" cy="283338"/>
            <a:chOff x="2813141" y="1918358"/>
            <a:chExt cx="724881" cy="2833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3141" y="1918358"/>
              <a:ext cx="724881" cy="283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8046" y="2084177"/>
            <a:ext cx="913453" cy="325909"/>
            <a:chOff x="2028046" y="2084177"/>
            <a:chExt cx="913453" cy="3259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8046" y="2084177"/>
              <a:ext cx="913453" cy="3259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67929" y="2780919"/>
            <a:ext cx="1007067" cy="358942"/>
            <a:chOff x="8267929" y="2780919"/>
            <a:chExt cx="1007067" cy="3589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7929" y="2780919"/>
              <a:ext cx="1007067" cy="3589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6371" y="4587875"/>
            <a:ext cx="688029" cy="524210"/>
            <a:chOff x="1676371" y="4587875"/>
            <a:chExt cx="688029" cy="5242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6371" y="4587875"/>
              <a:ext cx="688029" cy="5242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78390" y="4555312"/>
            <a:ext cx="688029" cy="524210"/>
            <a:chOff x="9478390" y="4555312"/>
            <a:chExt cx="688029" cy="5242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78390" y="4555312"/>
              <a:ext cx="688029" cy="524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04249" y="5124951"/>
            <a:ext cx="5696265" cy="558158"/>
            <a:chOff x="2604249" y="5124951"/>
            <a:chExt cx="5696265" cy="5581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4249" y="5124951"/>
              <a:ext cx="5696265" cy="55815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46874" y="5156678"/>
            <a:ext cx="3299281" cy="5394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5671" y="6314427"/>
            <a:ext cx="2501844" cy="4579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78453" y="6313203"/>
            <a:ext cx="4511910" cy="457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9ADA35-BBFA-1081-58AF-871E8B131E63}"/>
              </a:ext>
            </a:extLst>
          </p:cNvPr>
          <p:cNvGrpSpPr/>
          <p:nvPr/>
        </p:nvGrpSpPr>
        <p:grpSpPr>
          <a:xfrm>
            <a:off x="-7287542" y="-25400"/>
            <a:ext cx="10403508" cy="7946185"/>
            <a:chOff x="-117476" y="-25400"/>
            <a:chExt cx="10403508" cy="7946185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9B5F210-1FAD-78C4-BE9E-2C73EACD18EC}"/>
                </a:ext>
              </a:extLst>
            </p:cNvPr>
            <p:cNvSpPr/>
            <p:nvPr/>
          </p:nvSpPr>
          <p:spPr>
            <a:xfrm>
              <a:off x="-117476" y="-25400"/>
              <a:ext cx="10403508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33796 w 10044471"/>
                <a:gd name="connsiteY3" fmla="*/ 7391400 h 7391400"/>
                <a:gd name="connsiteX4" fmla="*/ 0 w 10044471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5832 w 10044471"/>
                <a:gd name="connsiteY3" fmla="*/ 7391400 h 7391400"/>
                <a:gd name="connsiteX4" fmla="*/ 0 w 10044471"/>
                <a:gd name="connsiteY4" fmla="*/ 0 h 739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4471" h="7391400">
                  <a:moveTo>
                    <a:pt x="0" y="0"/>
                  </a:moveTo>
                  <a:lnTo>
                    <a:pt x="10044471" y="19050"/>
                  </a:lnTo>
                  <a:lnTo>
                    <a:pt x="7875056" y="7343090"/>
                  </a:lnTo>
                  <a:lnTo>
                    <a:pt x="85832" y="7391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F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6A3893E-487E-78E6-D04E-577F0A8A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298" y="1456745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009BE-76B2-A51C-6D73-60EB41F5A78A}"/>
                </a:ext>
              </a:extLst>
            </p:cNvPr>
            <p:cNvSpPr txBox="1"/>
            <p:nvPr/>
          </p:nvSpPr>
          <p:spPr>
            <a:xfrm>
              <a:off x="7955375" y="2850940"/>
              <a:ext cx="1022698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#1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 소개</a:t>
              </a:r>
              <a:endParaRPr lang="en-US" altLang="ko-KR" sz="2800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D244422-900C-99E6-4A1F-46F79E251467}"/>
              </a:ext>
            </a:extLst>
          </p:cNvPr>
          <p:cNvGrpSpPr/>
          <p:nvPr/>
        </p:nvGrpSpPr>
        <p:grpSpPr>
          <a:xfrm>
            <a:off x="-8336648" y="-25400"/>
            <a:ext cx="8146478" cy="7920785"/>
            <a:chOff x="139702" y="-25400"/>
            <a:chExt cx="8146478" cy="792078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FDDE530-19F6-940D-D49F-9F0622434AF3}"/>
                </a:ext>
              </a:extLst>
            </p:cNvPr>
            <p:cNvSpPr/>
            <p:nvPr/>
          </p:nvSpPr>
          <p:spPr>
            <a:xfrm>
              <a:off x="139702" y="-25400"/>
              <a:ext cx="8146478" cy="79207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1320395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1320395 w 9210675"/>
                <a:gd name="connsiteY4" fmla="*/ 0 h 7391400"/>
                <a:gd name="connsiteX0" fmla="*/ 0 w 7890280"/>
                <a:gd name="connsiteY0" fmla="*/ 0 h 7373284"/>
                <a:gd name="connsiteX1" fmla="*/ 7890280 w 7890280"/>
                <a:gd name="connsiteY1" fmla="*/ 19050 h 7373284"/>
                <a:gd name="connsiteX2" fmla="*/ 5720865 w 7890280"/>
                <a:gd name="connsiteY2" fmla="*/ 7343090 h 7373284"/>
                <a:gd name="connsiteX3" fmla="*/ 0 w 7890280"/>
                <a:gd name="connsiteY3" fmla="*/ 7373284 h 7373284"/>
                <a:gd name="connsiteX4" fmla="*/ 0 w 7890280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280" h="7373284">
                  <a:moveTo>
                    <a:pt x="0" y="0"/>
                  </a:moveTo>
                  <a:lnTo>
                    <a:pt x="7890280" y="19050"/>
                  </a:lnTo>
                  <a:lnTo>
                    <a:pt x="5720865" y="7343090"/>
                  </a:lnTo>
                  <a:lnTo>
                    <a:pt x="0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DC587C-1E55-2647-1FD0-5D5B6CC0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166" y="1456744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40D9AF-9A85-816F-00D4-F4BC2F82CA77}"/>
                </a:ext>
              </a:extLst>
            </p:cNvPr>
            <p:cNvSpPr txBox="1"/>
            <p:nvPr/>
          </p:nvSpPr>
          <p:spPr>
            <a:xfrm>
              <a:off x="5871825" y="2871500"/>
              <a:ext cx="10329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</a:rPr>
                <a:t>#2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</a:rPr>
                <a:t>주제 소개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56758B-DAB8-9ED2-D0EB-6E4335026E20}"/>
              </a:ext>
            </a:extLst>
          </p:cNvPr>
          <p:cNvGrpSpPr/>
          <p:nvPr/>
        </p:nvGrpSpPr>
        <p:grpSpPr>
          <a:xfrm>
            <a:off x="-8581407" y="-31387"/>
            <a:ext cx="6234114" cy="7946185"/>
            <a:chOff x="-88704" y="-1"/>
            <a:chExt cx="6234114" cy="7946185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50F8D68-98D1-9E43-999C-6A44EBCE5475}"/>
                </a:ext>
              </a:extLst>
            </p:cNvPr>
            <p:cNvSpPr/>
            <p:nvPr/>
          </p:nvSpPr>
          <p:spPr>
            <a:xfrm>
              <a:off x="-88704" y="-1"/>
              <a:ext cx="62341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3264311 w 9210675"/>
                <a:gd name="connsiteY0" fmla="*/ 35299 h 7372350"/>
                <a:gd name="connsiteX1" fmla="*/ 9210675 w 9210675"/>
                <a:gd name="connsiteY1" fmla="*/ 0 h 7372350"/>
                <a:gd name="connsiteX2" fmla="*/ 7041260 w 9210675"/>
                <a:gd name="connsiteY2" fmla="*/ 7324040 h 7372350"/>
                <a:gd name="connsiteX3" fmla="*/ 0 w 9210675"/>
                <a:gd name="connsiteY3" fmla="*/ 7372350 h 7372350"/>
                <a:gd name="connsiteX4" fmla="*/ 3264311 w 9210675"/>
                <a:gd name="connsiteY4" fmla="*/ 35299 h 7372350"/>
                <a:gd name="connsiteX0" fmla="*/ 91694 w 6038058"/>
                <a:gd name="connsiteY0" fmla="*/ 35299 h 7324040"/>
                <a:gd name="connsiteX1" fmla="*/ 6038058 w 6038058"/>
                <a:gd name="connsiteY1" fmla="*/ 0 h 7324040"/>
                <a:gd name="connsiteX2" fmla="*/ 3868643 w 6038058"/>
                <a:gd name="connsiteY2" fmla="*/ 7324040 h 7324040"/>
                <a:gd name="connsiteX3" fmla="*/ 0 w 6038058"/>
                <a:gd name="connsiteY3" fmla="*/ 7281769 h 7324040"/>
                <a:gd name="connsiteX4" fmla="*/ 91694 w 6038058"/>
                <a:gd name="connsiteY4" fmla="*/ 35299 h 732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8058" h="7324040">
                  <a:moveTo>
                    <a:pt x="91694" y="35299"/>
                  </a:moveTo>
                  <a:lnTo>
                    <a:pt x="6038058" y="0"/>
                  </a:lnTo>
                  <a:lnTo>
                    <a:pt x="3868643" y="7324040"/>
                  </a:lnTo>
                  <a:lnTo>
                    <a:pt x="0" y="7281769"/>
                  </a:lnTo>
                  <a:lnTo>
                    <a:pt x="91694" y="35299"/>
                  </a:lnTo>
                  <a:close/>
                </a:path>
              </a:pathLst>
            </a:custGeom>
            <a:solidFill>
              <a:srgbClr val="82C2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02555B-25C0-E517-AE5F-F04311C3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52" y="1371600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51DF91-5631-F56C-D2C3-0B2270897BE4}"/>
                </a:ext>
              </a:extLst>
            </p:cNvPr>
            <p:cNvSpPr txBox="1"/>
            <p:nvPr/>
          </p:nvSpPr>
          <p:spPr>
            <a:xfrm>
              <a:off x="3760394" y="2871500"/>
              <a:ext cx="103292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2E3917"/>
                  </a:solidFill>
                </a:rPr>
                <a:t>#3</a:t>
              </a:r>
            </a:p>
            <a:p>
              <a:r>
                <a:rPr lang="ko-KR" altLang="en-US" sz="2800" dirty="0">
                  <a:solidFill>
                    <a:srgbClr val="2E3917"/>
                  </a:solidFill>
                </a:rPr>
                <a:t>프로젝트</a:t>
              </a:r>
              <a:endParaRPr lang="en-US" altLang="ko-KR" sz="2800" dirty="0">
                <a:solidFill>
                  <a:srgbClr val="2E3917"/>
                </a:solidFill>
              </a:endParaRPr>
            </a:p>
            <a:p>
              <a:r>
                <a:rPr lang="ko-KR" altLang="en-US" sz="2800" dirty="0">
                  <a:solidFill>
                    <a:srgbClr val="2E3917"/>
                  </a:solidFill>
                </a:rPr>
                <a:t>소개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465F0A-B03B-B116-C67C-A738FC3B738F}"/>
              </a:ext>
            </a:extLst>
          </p:cNvPr>
          <p:cNvGrpSpPr/>
          <p:nvPr/>
        </p:nvGrpSpPr>
        <p:grpSpPr>
          <a:xfrm>
            <a:off x="-8814488" y="-50800"/>
            <a:ext cx="4246014" cy="7946185"/>
            <a:chOff x="-338138" y="-50800"/>
            <a:chExt cx="4246014" cy="794618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5540275-5ECA-4FF8-7211-8D9751EE91C5}"/>
                </a:ext>
              </a:extLst>
            </p:cNvPr>
            <p:cNvSpPr/>
            <p:nvPr/>
          </p:nvSpPr>
          <p:spPr>
            <a:xfrm>
              <a:off x="-338138" y="-50800"/>
              <a:ext cx="4246014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5575003 w 9210675"/>
                <a:gd name="connsiteY0" fmla="*/ 0 h 7427632"/>
                <a:gd name="connsiteX1" fmla="*/ 9210675 w 9210675"/>
                <a:gd name="connsiteY1" fmla="*/ 55282 h 7427632"/>
                <a:gd name="connsiteX2" fmla="*/ 7041260 w 9210675"/>
                <a:gd name="connsiteY2" fmla="*/ 7379322 h 7427632"/>
                <a:gd name="connsiteX3" fmla="*/ 0 w 9210675"/>
                <a:gd name="connsiteY3" fmla="*/ 7427632 h 7427632"/>
                <a:gd name="connsiteX4" fmla="*/ 5575003 w 9210675"/>
                <a:gd name="connsiteY4" fmla="*/ 0 h 7427632"/>
                <a:gd name="connsiteX0" fmla="*/ 5098194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5098194 w 9210675"/>
                <a:gd name="connsiteY4" fmla="*/ 0 h 7391400"/>
                <a:gd name="connsiteX0" fmla="*/ 0 w 4112481"/>
                <a:gd name="connsiteY0" fmla="*/ 0 h 7373284"/>
                <a:gd name="connsiteX1" fmla="*/ 4112481 w 4112481"/>
                <a:gd name="connsiteY1" fmla="*/ 19050 h 7373284"/>
                <a:gd name="connsiteX2" fmla="*/ 1943066 w 4112481"/>
                <a:gd name="connsiteY2" fmla="*/ 7343090 h 7373284"/>
                <a:gd name="connsiteX3" fmla="*/ 36677 w 4112481"/>
                <a:gd name="connsiteY3" fmla="*/ 7373284 h 7373284"/>
                <a:gd name="connsiteX4" fmla="*/ 0 w 4112481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481" h="7373284">
                  <a:moveTo>
                    <a:pt x="0" y="0"/>
                  </a:moveTo>
                  <a:lnTo>
                    <a:pt x="4112481" y="19050"/>
                  </a:lnTo>
                  <a:lnTo>
                    <a:pt x="1943066" y="7343090"/>
                  </a:lnTo>
                  <a:lnTo>
                    <a:pt x="36677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8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C6403B-A078-0E23-FB11-562C2116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332" y="1564213"/>
              <a:ext cx="1032925" cy="10329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731899-5F19-3970-5A64-39AFC604A7C9}"/>
                </a:ext>
              </a:extLst>
            </p:cNvPr>
            <p:cNvSpPr txBox="1"/>
            <p:nvPr/>
          </p:nvSpPr>
          <p:spPr>
            <a:xfrm>
              <a:off x="1587020" y="2850939"/>
              <a:ext cx="103292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E1EBCD"/>
                  </a:solidFill>
                </a:rPr>
                <a:t>#4</a:t>
              </a:r>
            </a:p>
            <a:p>
              <a:r>
                <a:rPr lang="en-US" altLang="ko-KR" sz="2800" dirty="0">
                  <a:solidFill>
                    <a:srgbClr val="E1EBCD"/>
                  </a:solidFill>
                </a:rPr>
                <a:t>FAQ</a:t>
              </a:r>
            </a:p>
            <a:p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팀원 소개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주제 소개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기획 배경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문제 해결 방안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프로젝트 소개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기술 스택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기능 소개 및 시연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4.  FAQ</a:t>
            </a:r>
          </a:p>
          <a:p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5DA5FB-9333-95F2-1754-538572892C31}"/>
              </a:ext>
            </a:extLst>
          </p:cNvPr>
          <p:cNvGrpSpPr/>
          <p:nvPr/>
        </p:nvGrpSpPr>
        <p:grpSpPr>
          <a:xfrm>
            <a:off x="3721727" y="2342403"/>
            <a:ext cx="3987673" cy="1200329"/>
            <a:chOff x="3432344" y="5543063"/>
            <a:chExt cx="3987673" cy="12003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B39439C-A407-9BA2-EFDF-BCB7E4AA9CED}"/>
                </a:ext>
              </a:extLst>
            </p:cNvPr>
            <p:cNvSpPr/>
            <p:nvPr/>
          </p:nvSpPr>
          <p:spPr>
            <a:xfrm>
              <a:off x="3432344" y="5585010"/>
              <a:ext cx="3987673" cy="1044390"/>
            </a:xfrm>
            <a:prstGeom prst="rect">
              <a:avLst/>
            </a:prstGeom>
            <a:solidFill>
              <a:srgbClr val="B5F04A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49F823-4183-59DC-887D-1F5FC6BBB423}"/>
                </a:ext>
              </a:extLst>
            </p:cNvPr>
            <p:cNvSpPr txBox="1"/>
            <p:nvPr/>
          </p:nvSpPr>
          <p:spPr>
            <a:xfrm>
              <a:off x="3432344" y="5543063"/>
              <a:ext cx="3987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rgbClr val="65960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Frontend</a:t>
              </a:r>
              <a:endParaRPr lang="ko-KR" altLang="en-US" sz="7200" dirty="0">
                <a:solidFill>
                  <a:srgbClr val="65960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D09C48-3A86-F790-ED91-38EAFA93FF2C}"/>
              </a:ext>
            </a:extLst>
          </p:cNvPr>
          <p:cNvSpPr txBox="1"/>
          <p:nvPr/>
        </p:nvSpPr>
        <p:spPr>
          <a:xfrm>
            <a:off x="3617451" y="3704533"/>
            <a:ext cx="3410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DEA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lang="ko-KR" altLang="en-US" sz="6600" dirty="0">
              <a:solidFill>
                <a:srgbClr val="DEA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4C3DCC-29E6-8919-EB02-9DAECD3960BA}"/>
              </a:ext>
            </a:extLst>
          </p:cNvPr>
          <p:cNvSpPr/>
          <p:nvPr/>
        </p:nvSpPr>
        <p:spPr>
          <a:xfrm>
            <a:off x="3721727" y="3734300"/>
            <a:ext cx="3192658" cy="1044390"/>
          </a:xfrm>
          <a:prstGeom prst="rect">
            <a:avLst/>
          </a:prstGeom>
          <a:solidFill>
            <a:srgbClr val="FFD54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EA6139-7D0F-659A-4C33-94E0BF48FED5}"/>
              </a:ext>
            </a:extLst>
          </p:cNvPr>
          <p:cNvGrpSpPr/>
          <p:nvPr/>
        </p:nvGrpSpPr>
        <p:grpSpPr>
          <a:xfrm>
            <a:off x="3432344" y="5543063"/>
            <a:ext cx="3987673" cy="1200329"/>
            <a:chOff x="3432344" y="5543063"/>
            <a:chExt cx="3987673" cy="12003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5F3D23-E6C3-1FBE-0AC4-7006FFB2324E}"/>
                </a:ext>
              </a:extLst>
            </p:cNvPr>
            <p:cNvSpPr/>
            <p:nvPr/>
          </p:nvSpPr>
          <p:spPr>
            <a:xfrm>
              <a:off x="3432344" y="5585010"/>
              <a:ext cx="3987673" cy="1044390"/>
            </a:xfrm>
            <a:prstGeom prst="rect">
              <a:avLst/>
            </a:prstGeom>
            <a:solidFill>
              <a:srgbClr val="B5F04A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057D76-46E2-5112-CC26-7B7F2A0CDB4A}"/>
                </a:ext>
              </a:extLst>
            </p:cNvPr>
            <p:cNvSpPr txBox="1"/>
            <p:nvPr/>
          </p:nvSpPr>
          <p:spPr>
            <a:xfrm>
              <a:off x="3432344" y="5543063"/>
              <a:ext cx="3987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rgbClr val="65960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Frontend</a:t>
              </a:r>
              <a:endParaRPr lang="ko-KR" altLang="en-US" sz="7200" dirty="0">
                <a:solidFill>
                  <a:srgbClr val="65960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3674CC33-1B67-21AB-C745-EBDA6D79650A}"/>
              </a:ext>
            </a:extLst>
          </p:cNvPr>
          <p:cNvSpPr/>
          <p:nvPr/>
        </p:nvSpPr>
        <p:spPr>
          <a:xfrm>
            <a:off x="4659240" y="4406127"/>
            <a:ext cx="1995275" cy="117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DC1BF77-D903-C32A-FC94-47C56A1C5889}"/>
              </a:ext>
            </a:extLst>
          </p:cNvPr>
          <p:cNvSpPr/>
          <p:nvPr/>
        </p:nvSpPr>
        <p:spPr>
          <a:xfrm rot="8100000">
            <a:off x="-1015189" y="3792832"/>
            <a:ext cx="1980000" cy="1980000"/>
          </a:xfrm>
          <a:custGeom>
            <a:avLst/>
            <a:gdLst>
              <a:gd name="connsiteX0" fmla="*/ 131805 w 2456400"/>
              <a:gd name="connsiteY0" fmla="*/ 131805 h 2480516"/>
              <a:gd name="connsiteX1" fmla="*/ 450009 w 2456400"/>
              <a:gd name="connsiteY1" fmla="*/ 0 h 2480516"/>
              <a:gd name="connsiteX2" fmla="*/ 2249991 w 2456400"/>
              <a:gd name="connsiteY2" fmla="*/ 0 h 2480516"/>
              <a:gd name="connsiteX3" fmla="*/ 2425155 w 2456400"/>
              <a:gd name="connsiteY3" fmla="*/ 35364 h 2480516"/>
              <a:gd name="connsiteX4" fmla="*/ 2456400 w 2456400"/>
              <a:gd name="connsiteY4" fmla="*/ 56430 h 2480516"/>
              <a:gd name="connsiteX5" fmla="*/ 72689 w 2456400"/>
              <a:gd name="connsiteY5" fmla="*/ 2480516 h 2480516"/>
              <a:gd name="connsiteX6" fmla="*/ 35364 w 2456400"/>
              <a:gd name="connsiteY6" fmla="*/ 2425155 h 2480516"/>
              <a:gd name="connsiteX7" fmla="*/ 0 w 2456400"/>
              <a:gd name="connsiteY7" fmla="*/ 2249991 h 2480516"/>
              <a:gd name="connsiteX8" fmla="*/ 0 w 2456400"/>
              <a:gd name="connsiteY8" fmla="*/ 450009 h 2480516"/>
              <a:gd name="connsiteX9" fmla="*/ 131805 w 2456400"/>
              <a:gd name="connsiteY9" fmla="*/ 131805 h 24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6400" h="2480516">
                <a:moveTo>
                  <a:pt x="131805" y="131805"/>
                </a:moveTo>
                <a:cubicBezTo>
                  <a:pt x="213240" y="50369"/>
                  <a:pt x="325742" y="0"/>
                  <a:pt x="450009" y="0"/>
                </a:cubicBezTo>
                <a:lnTo>
                  <a:pt x="2249991" y="0"/>
                </a:lnTo>
                <a:cubicBezTo>
                  <a:pt x="2312124" y="0"/>
                  <a:pt x="2371316" y="12592"/>
                  <a:pt x="2425155" y="35364"/>
                </a:cubicBezTo>
                <a:lnTo>
                  <a:pt x="2456400" y="56430"/>
                </a:lnTo>
                <a:lnTo>
                  <a:pt x="72689" y="2480516"/>
                </a:lnTo>
                <a:lnTo>
                  <a:pt x="35364" y="2425155"/>
                </a:lnTo>
                <a:cubicBezTo>
                  <a:pt x="12592" y="2371316"/>
                  <a:pt x="0" y="2312124"/>
                  <a:pt x="0" y="2249991"/>
                </a:cubicBezTo>
                <a:lnTo>
                  <a:pt x="0" y="450009"/>
                </a:lnTo>
                <a:cubicBezTo>
                  <a:pt x="0" y="325742"/>
                  <a:pt x="50369" y="213240"/>
                  <a:pt x="131805" y="131805"/>
                </a:cubicBezTo>
                <a:close/>
              </a:path>
            </a:pathLst>
          </a:custGeom>
          <a:solidFill>
            <a:srgbClr val="FF7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997706BC-7D8A-6B31-B236-ECDABE1616F2}"/>
              </a:ext>
            </a:extLst>
          </p:cNvPr>
          <p:cNvSpPr/>
          <p:nvPr/>
        </p:nvSpPr>
        <p:spPr>
          <a:xfrm rot="13500000">
            <a:off x="6012612" y="-982017"/>
            <a:ext cx="1980000" cy="1980000"/>
          </a:xfrm>
          <a:custGeom>
            <a:avLst/>
            <a:gdLst>
              <a:gd name="connsiteX0" fmla="*/ 131805 w 2456400"/>
              <a:gd name="connsiteY0" fmla="*/ 131805 h 2480516"/>
              <a:gd name="connsiteX1" fmla="*/ 450009 w 2456400"/>
              <a:gd name="connsiteY1" fmla="*/ 0 h 2480516"/>
              <a:gd name="connsiteX2" fmla="*/ 2249991 w 2456400"/>
              <a:gd name="connsiteY2" fmla="*/ 0 h 2480516"/>
              <a:gd name="connsiteX3" fmla="*/ 2425155 w 2456400"/>
              <a:gd name="connsiteY3" fmla="*/ 35364 h 2480516"/>
              <a:gd name="connsiteX4" fmla="*/ 2456400 w 2456400"/>
              <a:gd name="connsiteY4" fmla="*/ 56430 h 2480516"/>
              <a:gd name="connsiteX5" fmla="*/ 72689 w 2456400"/>
              <a:gd name="connsiteY5" fmla="*/ 2480516 h 2480516"/>
              <a:gd name="connsiteX6" fmla="*/ 35364 w 2456400"/>
              <a:gd name="connsiteY6" fmla="*/ 2425155 h 2480516"/>
              <a:gd name="connsiteX7" fmla="*/ 0 w 2456400"/>
              <a:gd name="connsiteY7" fmla="*/ 2249991 h 2480516"/>
              <a:gd name="connsiteX8" fmla="*/ 0 w 2456400"/>
              <a:gd name="connsiteY8" fmla="*/ 450009 h 2480516"/>
              <a:gd name="connsiteX9" fmla="*/ 131805 w 2456400"/>
              <a:gd name="connsiteY9" fmla="*/ 131805 h 24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6400" h="2480516">
                <a:moveTo>
                  <a:pt x="131805" y="131805"/>
                </a:moveTo>
                <a:cubicBezTo>
                  <a:pt x="213240" y="50369"/>
                  <a:pt x="325742" y="0"/>
                  <a:pt x="450009" y="0"/>
                </a:cubicBezTo>
                <a:lnTo>
                  <a:pt x="2249991" y="0"/>
                </a:lnTo>
                <a:cubicBezTo>
                  <a:pt x="2312124" y="0"/>
                  <a:pt x="2371316" y="12592"/>
                  <a:pt x="2425155" y="35364"/>
                </a:cubicBezTo>
                <a:lnTo>
                  <a:pt x="2456400" y="56430"/>
                </a:lnTo>
                <a:lnTo>
                  <a:pt x="72689" y="2480516"/>
                </a:lnTo>
                <a:lnTo>
                  <a:pt x="35364" y="2425155"/>
                </a:lnTo>
                <a:cubicBezTo>
                  <a:pt x="12592" y="2371316"/>
                  <a:pt x="0" y="2312124"/>
                  <a:pt x="0" y="2249991"/>
                </a:cubicBezTo>
                <a:lnTo>
                  <a:pt x="0" y="450009"/>
                </a:lnTo>
                <a:cubicBezTo>
                  <a:pt x="0" y="325742"/>
                  <a:pt x="50369" y="213240"/>
                  <a:pt x="131805" y="131805"/>
                </a:cubicBezTo>
                <a:close/>
              </a:path>
            </a:pathLst>
          </a:custGeom>
          <a:solidFill>
            <a:srgbClr val="D6F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8EFBD1-780E-116F-B32C-C63DBC1B320A}"/>
              </a:ext>
            </a:extLst>
          </p:cNvPr>
          <p:cNvGrpSpPr/>
          <p:nvPr/>
        </p:nvGrpSpPr>
        <p:grpSpPr>
          <a:xfrm>
            <a:off x="1133905" y="1830200"/>
            <a:ext cx="2468949" cy="3651099"/>
            <a:chOff x="1414462" y="1944501"/>
            <a:chExt cx="2468949" cy="3651099"/>
          </a:xfrm>
        </p:grpSpPr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47EF5CAD-93AB-8576-9112-76C87C2FBCBC}"/>
                </a:ext>
              </a:extLst>
            </p:cNvPr>
            <p:cNvSpPr/>
            <p:nvPr/>
          </p:nvSpPr>
          <p:spPr>
            <a:xfrm>
              <a:off x="1428750" y="4416717"/>
              <a:ext cx="1995275" cy="1178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9A7B213-97DF-3286-D533-9EBB99610A74}"/>
                </a:ext>
              </a:extLst>
            </p:cNvPr>
            <p:cNvGrpSpPr/>
            <p:nvPr/>
          </p:nvGrpSpPr>
          <p:grpSpPr>
            <a:xfrm>
              <a:off x="1414462" y="1944501"/>
              <a:ext cx="2088000" cy="2088000"/>
              <a:chOff x="3940752" y="2962561"/>
              <a:chExt cx="2700000" cy="2700000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A1FF185E-B962-7358-3354-26163691F8ED}"/>
                  </a:ext>
                </a:extLst>
              </p:cNvPr>
              <p:cNvSpPr/>
              <p:nvPr/>
            </p:nvSpPr>
            <p:spPr>
              <a:xfrm rot="2671120">
                <a:off x="3940752" y="2962561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rgbClr val="6B6045"/>
                  </a:gs>
                  <a:gs pos="0">
                    <a:srgbClr val="98927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77F3D3A-43A8-DEFA-69AB-E65A82772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193" t="642" r="9484" b="43777"/>
              <a:stretch>
                <a:fillRect/>
              </a:stretch>
            </p:blipFill>
            <p:spPr>
              <a:xfrm>
                <a:off x="4120752" y="3142561"/>
                <a:ext cx="2340000" cy="2340000"/>
              </a:xfrm>
              <a:custGeom>
                <a:avLst/>
                <a:gdLst>
                  <a:gd name="connsiteX0" fmla="*/ 2160000 w 4320000"/>
                  <a:gd name="connsiteY0" fmla="*/ 0 h 4320000"/>
                  <a:gd name="connsiteX1" fmla="*/ 4320000 w 4320000"/>
                  <a:gd name="connsiteY1" fmla="*/ 2160000 h 4320000"/>
                  <a:gd name="connsiteX2" fmla="*/ 2160000 w 4320000"/>
                  <a:gd name="connsiteY2" fmla="*/ 4320000 h 4320000"/>
                  <a:gd name="connsiteX3" fmla="*/ 0 w 4320000"/>
                  <a:gd name="connsiteY3" fmla="*/ 2160000 h 4320000"/>
                  <a:gd name="connsiteX4" fmla="*/ 2160000 w 4320000"/>
                  <a:gd name="connsiteY4" fmla="*/ 0 h 43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4320000">
                    <a:moveTo>
                      <a:pt x="2160000" y="0"/>
                    </a:moveTo>
                    <a:cubicBezTo>
                      <a:pt x="3352935" y="0"/>
                      <a:pt x="4320000" y="967065"/>
                      <a:pt x="4320000" y="2160000"/>
                    </a:cubicBezTo>
                    <a:cubicBezTo>
                      <a:pt x="4320000" y="3352935"/>
                      <a:pt x="3352935" y="4320000"/>
                      <a:pt x="2160000" y="4320000"/>
                    </a:cubicBezTo>
                    <a:cubicBezTo>
                      <a:pt x="967065" y="4320000"/>
                      <a:pt x="0" y="3352935"/>
                      <a:pt x="0" y="2160000"/>
                    </a:cubicBezTo>
                    <a:cubicBezTo>
                      <a:pt x="0" y="967065"/>
                      <a:pt x="967065" y="0"/>
                      <a:pt x="216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42" name="그림 41" descr="텍스트, 벡터그래픽, 시계이(가) 표시된 사진&#10;&#10;자동 생성된 설명">
              <a:extLst>
                <a:ext uri="{FF2B5EF4-FFF2-40B4-BE49-F238E27FC236}">
                  <a16:creationId xmlns:a16="http://schemas.microsoft.com/office/drawing/2014/main" id="{2D0FA239-0F00-6A1C-81BD-139B03C4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3163411" y="3654109"/>
              <a:ext cx="720000" cy="720000"/>
            </a:xfrm>
            <a:prstGeom prst="rect">
              <a:avLst/>
            </a:prstGeom>
          </p:spPr>
        </p:pic>
        <p:pic>
          <p:nvPicPr>
            <p:cNvPr id="55" name="Object 63">
              <a:extLst>
                <a:ext uri="{FF2B5EF4-FFF2-40B4-BE49-F238E27FC236}">
                  <a16:creationId xmlns:a16="http://schemas.microsoft.com/office/drawing/2014/main" id="{BCBC1CC1-CD42-2C36-6DF2-12E7931A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2607" y="4337336"/>
              <a:ext cx="1038049" cy="73417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B8D121-4D3F-D592-3B9F-014BD719B5F2}"/>
              </a:ext>
            </a:extLst>
          </p:cNvPr>
          <p:cNvGrpSpPr/>
          <p:nvPr/>
        </p:nvGrpSpPr>
        <p:grpSpPr>
          <a:xfrm>
            <a:off x="4408600" y="1773492"/>
            <a:ext cx="2566920" cy="3214906"/>
            <a:chOff x="4408600" y="1887793"/>
            <a:chExt cx="2566920" cy="3214906"/>
          </a:xfrm>
        </p:grpSpPr>
        <p:sp>
          <p:nvSpPr>
            <p:cNvPr id="13" name="AutoShape 2" descr="preview url image">
              <a:extLst>
                <a:ext uri="{FF2B5EF4-FFF2-40B4-BE49-F238E27FC236}">
                  <a16:creationId xmlns:a16="http://schemas.microsoft.com/office/drawing/2014/main" id="{1DAC8AC4-0D30-31CA-735B-0413FC73D8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41710" y="341034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6C1AF44-1BE0-1B53-2FFE-A661F99958B9}"/>
                </a:ext>
              </a:extLst>
            </p:cNvPr>
            <p:cNvGrpSpPr/>
            <p:nvPr/>
          </p:nvGrpSpPr>
          <p:grpSpPr>
            <a:xfrm>
              <a:off x="4408600" y="1887793"/>
              <a:ext cx="2088000" cy="2088000"/>
              <a:chOff x="2424157" y="2452053"/>
              <a:chExt cx="2700000" cy="2700000"/>
            </a:xfrm>
            <a:solidFill>
              <a:srgbClr val="CE9D65"/>
            </a:solidFill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FF266D0-5587-826F-0672-82B8ED19ED9D}"/>
                  </a:ext>
                </a:extLst>
              </p:cNvPr>
              <p:cNvSpPr/>
              <p:nvPr/>
            </p:nvSpPr>
            <p:spPr>
              <a:xfrm rot="2671120">
                <a:off x="2424157" y="2452053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rgbClr val="CEB1A2"/>
                  </a:gs>
                  <a:gs pos="0">
                    <a:srgbClr val="C0865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C69EB82-26D4-697A-FA9A-5A9C10AF2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720" t="1312" r="5882" b="11297"/>
              <a:stretch>
                <a:fillRect/>
              </a:stretch>
            </p:blipFill>
            <p:spPr>
              <a:xfrm>
                <a:off x="2604157" y="2632053"/>
                <a:ext cx="2340000" cy="2340000"/>
              </a:xfrm>
              <a:custGeom>
                <a:avLst/>
                <a:gdLst>
                  <a:gd name="connsiteX0" fmla="*/ 2340000 w 4680000"/>
                  <a:gd name="connsiteY0" fmla="*/ 0 h 4680000"/>
                  <a:gd name="connsiteX1" fmla="*/ 4680000 w 4680000"/>
                  <a:gd name="connsiteY1" fmla="*/ 2340000 h 4680000"/>
                  <a:gd name="connsiteX2" fmla="*/ 2340000 w 4680000"/>
                  <a:gd name="connsiteY2" fmla="*/ 4680000 h 4680000"/>
                  <a:gd name="connsiteX3" fmla="*/ 0 w 4680000"/>
                  <a:gd name="connsiteY3" fmla="*/ 2340000 h 4680000"/>
                  <a:gd name="connsiteX4" fmla="*/ 2340000 w 4680000"/>
                  <a:gd name="connsiteY4" fmla="*/ 0 h 46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0000" h="4680000">
                    <a:moveTo>
                      <a:pt x="2340000" y="0"/>
                    </a:moveTo>
                    <a:cubicBezTo>
                      <a:pt x="3632346" y="0"/>
                      <a:pt x="4680000" y="1047654"/>
                      <a:pt x="4680000" y="2340000"/>
                    </a:cubicBezTo>
                    <a:cubicBezTo>
                      <a:pt x="4680000" y="3632346"/>
                      <a:pt x="3632346" y="4680000"/>
                      <a:pt x="2340000" y="4680000"/>
                    </a:cubicBezTo>
                    <a:cubicBezTo>
                      <a:pt x="1047654" y="4680000"/>
                      <a:pt x="0" y="3632346"/>
                      <a:pt x="0" y="2340000"/>
                    </a:cubicBezTo>
                    <a:cubicBezTo>
                      <a:pt x="0" y="1047654"/>
                      <a:pt x="1047654" y="0"/>
                      <a:pt x="2340000" y="0"/>
                    </a:cubicBezTo>
                    <a:close/>
                  </a:path>
                </a:pathLst>
              </a:custGeom>
              <a:grpFill/>
            </p:spPr>
          </p:pic>
        </p:grp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E5A8BAB-BCD7-5161-0ADE-F931AF0B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6255520" y="3543800"/>
              <a:ext cx="720000" cy="720000"/>
            </a:xfrm>
            <a:prstGeom prst="rect">
              <a:avLst/>
            </a:prstGeom>
          </p:spPr>
        </p:pic>
        <p:pic>
          <p:nvPicPr>
            <p:cNvPr id="56" name="Object 64">
              <a:extLst>
                <a:ext uri="{FF2B5EF4-FFF2-40B4-BE49-F238E27FC236}">
                  <a16:creationId xmlns:a16="http://schemas.microsoft.com/office/drawing/2014/main" id="{F54B968E-4264-547E-7807-964720741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233" y="4407812"/>
              <a:ext cx="1217582" cy="69488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50E634-0F2A-9891-7F51-82DD3181C58C}"/>
              </a:ext>
            </a:extLst>
          </p:cNvPr>
          <p:cNvGrpSpPr/>
          <p:nvPr/>
        </p:nvGrpSpPr>
        <p:grpSpPr>
          <a:xfrm>
            <a:off x="7746729" y="1789563"/>
            <a:ext cx="2501210" cy="3701928"/>
            <a:chOff x="7434999" y="1883082"/>
            <a:chExt cx="2501210" cy="3701928"/>
          </a:xfrm>
        </p:grpSpPr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52EBF213-B84E-6A9A-B2F1-DD640E0E84E2}"/>
                </a:ext>
              </a:extLst>
            </p:cNvPr>
            <p:cNvSpPr/>
            <p:nvPr/>
          </p:nvSpPr>
          <p:spPr>
            <a:xfrm>
              <a:off x="7638001" y="4406127"/>
              <a:ext cx="1995275" cy="1178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3C3BABB-CD16-2D32-EB46-77873EA9209E}"/>
                </a:ext>
              </a:extLst>
            </p:cNvPr>
            <p:cNvGrpSpPr/>
            <p:nvPr/>
          </p:nvGrpSpPr>
          <p:grpSpPr>
            <a:xfrm>
              <a:off x="7434999" y="1883082"/>
              <a:ext cx="2088000" cy="2088000"/>
              <a:chOff x="3370927" y="3496532"/>
              <a:chExt cx="2700000" cy="2700000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9B152CD-73DE-DAFC-97F1-00E3B92064F6}"/>
                  </a:ext>
                </a:extLst>
              </p:cNvPr>
              <p:cNvSpPr/>
              <p:nvPr/>
            </p:nvSpPr>
            <p:spPr>
              <a:xfrm rot="2671120">
                <a:off x="3370927" y="3496532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rgbClr val="A79881"/>
                  </a:gs>
                  <a:gs pos="0">
                    <a:srgbClr val="7B6F5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BB61360-40EF-E62A-5073-1776DC6F3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26801" t="21733" r="10676" b="36581"/>
              <a:stretch>
                <a:fillRect/>
              </a:stretch>
            </p:blipFill>
            <p:spPr>
              <a:xfrm>
                <a:off x="3550927" y="3676532"/>
                <a:ext cx="2340000" cy="2340000"/>
              </a:xfrm>
              <a:custGeom>
                <a:avLst/>
                <a:gdLst>
                  <a:gd name="connsiteX0" fmla="*/ 1620000 w 3240000"/>
                  <a:gd name="connsiteY0" fmla="*/ 0 h 3240000"/>
                  <a:gd name="connsiteX1" fmla="*/ 3240000 w 3240000"/>
                  <a:gd name="connsiteY1" fmla="*/ 1620000 h 3240000"/>
                  <a:gd name="connsiteX2" fmla="*/ 1620000 w 3240000"/>
                  <a:gd name="connsiteY2" fmla="*/ 3240000 h 3240000"/>
                  <a:gd name="connsiteX3" fmla="*/ 0 w 3240000"/>
                  <a:gd name="connsiteY3" fmla="*/ 1620000 h 3240000"/>
                  <a:gd name="connsiteX4" fmla="*/ 1620000 w 3240000"/>
                  <a:gd name="connsiteY4" fmla="*/ 0 h 32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0000" h="3240000">
                    <a:moveTo>
                      <a:pt x="1620000" y="0"/>
                    </a:moveTo>
                    <a:cubicBezTo>
                      <a:pt x="2514701" y="0"/>
                      <a:pt x="3240000" y="725299"/>
                      <a:pt x="3240000" y="1620000"/>
                    </a:cubicBezTo>
                    <a:cubicBezTo>
                      <a:pt x="3240000" y="2514701"/>
                      <a:pt x="2514701" y="3240000"/>
                      <a:pt x="1620000" y="3240000"/>
                    </a:cubicBezTo>
                    <a:cubicBezTo>
                      <a:pt x="725299" y="3240000"/>
                      <a:pt x="0" y="2514701"/>
                      <a:pt x="0" y="1620000"/>
                    </a:cubicBezTo>
                    <a:cubicBezTo>
                      <a:pt x="0" y="725299"/>
                      <a:pt x="725299" y="0"/>
                      <a:pt x="162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A5D1F49-FF94-651D-3655-155179BBA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9216209" y="3522967"/>
              <a:ext cx="720000" cy="720000"/>
            </a:xfrm>
            <a:prstGeom prst="rect">
              <a:avLst/>
            </a:prstGeom>
          </p:spPr>
        </p:pic>
        <p:pic>
          <p:nvPicPr>
            <p:cNvPr id="57" name="Object 65">
              <a:extLst>
                <a:ext uri="{FF2B5EF4-FFF2-40B4-BE49-F238E27FC236}">
                  <a16:creationId xmlns:a16="http://schemas.microsoft.com/office/drawing/2014/main" id="{1504B8A4-0306-3B52-321A-EC563C8BD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6591" y="4355831"/>
              <a:ext cx="1190973" cy="694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BD035-8840-E8D6-2E82-93D7EBBF26CA}"/>
              </a:ext>
            </a:extLst>
          </p:cNvPr>
          <p:cNvSpPr txBox="1"/>
          <p:nvPr/>
        </p:nvSpPr>
        <p:spPr>
          <a:xfrm>
            <a:off x="3908729" y="5559091"/>
            <a:ext cx="3410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DEA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lang="ko-KR" altLang="en-US" sz="6600" dirty="0">
              <a:solidFill>
                <a:srgbClr val="DEA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8D16FD8-0BA1-3131-BB63-0A447DE4B073}"/>
              </a:ext>
            </a:extLst>
          </p:cNvPr>
          <p:cNvSpPr/>
          <p:nvPr/>
        </p:nvSpPr>
        <p:spPr>
          <a:xfrm rot="8100000">
            <a:off x="-989999" y="3285676"/>
            <a:ext cx="1980000" cy="1980000"/>
          </a:xfrm>
          <a:custGeom>
            <a:avLst/>
            <a:gdLst>
              <a:gd name="connsiteX0" fmla="*/ 131805 w 2456400"/>
              <a:gd name="connsiteY0" fmla="*/ 131805 h 2480516"/>
              <a:gd name="connsiteX1" fmla="*/ 450009 w 2456400"/>
              <a:gd name="connsiteY1" fmla="*/ 0 h 2480516"/>
              <a:gd name="connsiteX2" fmla="*/ 2249991 w 2456400"/>
              <a:gd name="connsiteY2" fmla="*/ 0 h 2480516"/>
              <a:gd name="connsiteX3" fmla="*/ 2425155 w 2456400"/>
              <a:gd name="connsiteY3" fmla="*/ 35364 h 2480516"/>
              <a:gd name="connsiteX4" fmla="*/ 2456400 w 2456400"/>
              <a:gd name="connsiteY4" fmla="*/ 56430 h 2480516"/>
              <a:gd name="connsiteX5" fmla="*/ 72689 w 2456400"/>
              <a:gd name="connsiteY5" fmla="*/ 2480516 h 2480516"/>
              <a:gd name="connsiteX6" fmla="*/ 35364 w 2456400"/>
              <a:gd name="connsiteY6" fmla="*/ 2425155 h 2480516"/>
              <a:gd name="connsiteX7" fmla="*/ 0 w 2456400"/>
              <a:gd name="connsiteY7" fmla="*/ 2249991 h 2480516"/>
              <a:gd name="connsiteX8" fmla="*/ 0 w 2456400"/>
              <a:gd name="connsiteY8" fmla="*/ 450009 h 2480516"/>
              <a:gd name="connsiteX9" fmla="*/ 131805 w 2456400"/>
              <a:gd name="connsiteY9" fmla="*/ 131805 h 24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6400" h="2480516">
                <a:moveTo>
                  <a:pt x="131805" y="131805"/>
                </a:moveTo>
                <a:cubicBezTo>
                  <a:pt x="213240" y="50369"/>
                  <a:pt x="325742" y="0"/>
                  <a:pt x="450009" y="0"/>
                </a:cubicBezTo>
                <a:lnTo>
                  <a:pt x="2249991" y="0"/>
                </a:lnTo>
                <a:cubicBezTo>
                  <a:pt x="2312124" y="0"/>
                  <a:pt x="2371316" y="12592"/>
                  <a:pt x="2425155" y="35364"/>
                </a:cubicBezTo>
                <a:lnTo>
                  <a:pt x="2456400" y="56430"/>
                </a:lnTo>
                <a:lnTo>
                  <a:pt x="72689" y="2480516"/>
                </a:lnTo>
                <a:lnTo>
                  <a:pt x="35364" y="2425155"/>
                </a:lnTo>
                <a:cubicBezTo>
                  <a:pt x="12592" y="2371316"/>
                  <a:pt x="0" y="2312124"/>
                  <a:pt x="0" y="2249991"/>
                </a:cubicBezTo>
                <a:lnTo>
                  <a:pt x="0" y="450009"/>
                </a:lnTo>
                <a:cubicBezTo>
                  <a:pt x="0" y="325742"/>
                  <a:pt x="50369" y="213240"/>
                  <a:pt x="131805" y="131805"/>
                </a:cubicBezTo>
                <a:close/>
              </a:path>
            </a:pathLst>
          </a:custGeom>
          <a:solidFill>
            <a:srgbClr val="FFC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626AA5F-CB8D-3BC4-8EF0-6C337A4F57E2}"/>
              </a:ext>
            </a:extLst>
          </p:cNvPr>
          <p:cNvSpPr/>
          <p:nvPr/>
        </p:nvSpPr>
        <p:spPr>
          <a:xfrm rot="13499469">
            <a:off x="6171528" y="-979291"/>
            <a:ext cx="1980000" cy="1980000"/>
          </a:xfrm>
          <a:custGeom>
            <a:avLst/>
            <a:gdLst>
              <a:gd name="connsiteX0" fmla="*/ 131805 w 2456400"/>
              <a:gd name="connsiteY0" fmla="*/ 131805 h 2480516"/>
              <a:gd name="connsiteX1" fmla="*/ 450009 w 2456400"/>
              <a:gd name="connsiteY1" fmla="*/ 0 h 2480516"/>
              <a:gd name="connsiteX2" fmla="*/ 2249991 w 2456400"/>
              <a:gd name="connsiteY2" fmla="*/ 0 h 2480516"/>
              <a:gd name="connsiteX3" fmla="*/ 2425155 w 2456400"/>
              <a:gd name="connsiteY3" fmla="*/ 35364 h 2480516"/>
              <a:gd name="connsiteX4" fmla="*/ 2456400 w 2456400"/>
              <a:gd name="connsiteY4" fmla="*/ 56430 h 2480516"/>
              <a:gd name="connsiteX5" fmla="*/ 72689 w 2456400"/>
              <a:gd name="connsiteY5" fmla="*/ 2480516 h 2480516"/>
              <a:gd name="connsiteX6" fmla="*/ 35364 w 2456400"/>
              <a:gd name="connsiteY6" fmla="*/ 2425155 h 2480516"/>
              <a:gd name="connsiteX7" fmla="*/ 0 w 2456400"/>
              <a:gd name="connsiteY7" fmla="*/ 2249991 h 2480516"/>
              <a:gd name="connsiteX8" fmla="*/ 0 w 2456400"/>
              <a:gd name="connsiteY8" fmla="*/ 450009 h 2480516"/>
              <a:gd name="connsiteX9" fmla="*/ 131805 w 2456400"/>
              <a:gd name="connsiteY9" fmla="*/ 131805 h 24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6400" h="2480516">
                <a:moveTo>
                  <a:pt x="131805" y="131805"/>
                </a:moveTo>
                <a:cubicBezTo>
                  <a:pt x="213240" y="50369"/>
                  <a:pt x="325742" y="0"/>
                  <a:pt x="450009" y="0"/>
                </a:cubicBezTo>
                <a:lnTo>
                  <a:pt x="2249991" y="0"/>
                </a:lnTo>
                <a:cubicBezTo>
                  <a:pt x="2312124" y="0"/>
                  <a:pt x="2371316" y="12592"/>
                  <a:pt x="2425155" y="35364"/>
                </a:cubicBezTo>
                <a:lnTo>
                  <a:pt x="2456400" y="56430"/>
                </a:lnTo>
                <a:lnTo>
                  <a:pt x="72689" y="2480516"/>
                </a:lnTo>
                <a:lnTo>
                  <a:pt x="35364" y="2425155"/>
                </a:lnTo>
                <a:cubicBezTo>
                  <a:pt x="12592" y="2371316"/>
                  <a:pt x="0" y="2312124"/>
                  <a:pt x="0" y="2249991"/>
                </a:cubicBezTo>
                <a:lnTo>
                  <a:pt x="0" y="450009"/>
                </a:lnTo>
                <a:cubicBezTo>
                  <a:pt x="0" y="325742"/>
                  <a:pt x="50369" y="213240"/>
                  <a:pt x="131805" y="131805"/>
                </a:cubicBezTo>
                <a:close/>
              </a:path>
            </a:pathLst>
          </a:custGeom>
          <a:solidFill>
            <a:srgbClr val="D69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ABB3081-8E02-D870-6B0D-C1BFFD7FEB94}"/>
              </a:ext>
            </a:extLst>
          </p:cNvPr>
          <p:cNvGrpSpPr/>
          <p:nvPr/>
        </p:nvGrpSpPr>
        <p:grpSpPr>
          <a:xfrm>
            <a:off x="1131869" y="1831606"/>
            <a:ext cx="2628340" cy="3329436"/>
            <a:chOff x="1131869" y="1831606"/>
            <a:chExt cx="2628340" cy="33294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BEB0814-A992-66C2-8334-C61A08CC4A8A}"/>
                </a:ext>
              </a:extLst>
            </p:cNvPr>
            <p:cNvGrpSpPr/>
            <p:nvPr/>
          </p:nvGrpSpPr>
          <p:grpSpPr>
            <a:xfrm>
              <a:off x="1131869" y="1831606"/>
              <a:ext cx="2088000" cy="2088000"/>
              <a:chOff x="896901" y="2321940"/>
              <a:chExt cx="2700000" cy="270000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0EE799AA-5B5E-8681-F59C-E676AD658CE4}"/>
                  </a:ext>
                </a:extLst>
              </p:cNvPr>
              <p:cNvSpPr/>
              <p:nvPr/>
            </p:nvSpPr>
            <p:spPr>
              <a:xfrm rot="2671120">
                <a:off x="896901" y="2321940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bg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1" name="그림 20" descr="텍스트, 사람, 실내, 벽이(가) 표시된 사진&#10;&#10;자동 생성된 설명">
                <a:extLst>
                  <a:ext uri="{FF2B5EF4-FFF2-40B4-BE49-F238E27FC236}">
                    <a16:creationId xmlns:a16="http://schemas.microsoft.com/office/drawing/2014/main" id="{FFAAF5A8-8836-328C-9D30-FA159A1E1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65" t="23768" b="6755"/>
              <a:stretch>
                <a:fillRect/>
              </a:stretch>
            </p:blipFill>
            <p:spPr>
              <a:xfrm>
                <a:off x="1097859" y="2501940"/>
                <a:ext cx="2340000" cy="2340000"/>
              </a:xfrm>
              <a:custGeom>
                <a:avLst/>
                <a:gdLst>
                  <a:gd name="connsiteX0" fmla="*/ 2700000 w 5400000"/>
                  <a:gd name="connsiteY0" fmla="*/ 0 h 5400000"/>
                  <a:gd name="connsiteX1" fmla="*/ 5400000 w 5400000"/>
                  <a:gd name="connsiteY1" fmla="*/ 2700000 h 5400000"/>
                  <a:gd name="connsiteX2" fmla="*/ 2700000 w 5400000"/>
                  <a:gd name="connsiteY2" fmla="*/ 5400000 h 5400000"/>
                  <a:gd name="connsiteX3" fmla="*/ 0 w 5400000"/>
                  <a:gd name="connsiteY3" fmla="*/ 2700000 h 5400000"/>
                  <a:gd name="connsiteX4" fmla="*/ 2700000 w 5400000"/>
                  <a:gd name="connsiteY4" fmla="*/ 0 h 54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00" h="5400000">
                    <a:moveTo>
                      <a:pt x="2700000" y="0"/>
                    </a:moveTo>
                    <a:cubicBezTo>
                      <a:pt x="4191169" y="0"/>
                      <a:pt x="5400000" y="1208831"/>
                      <a:pt x="5400000" y="2700000"/>
                    </a:cubicBezTo>
                    <a:cubicBezTo>
                      <a:pt x="5400000" y="4191169"/>
                      <a:pt x="4191169" y="5400000"/>
                      <a:pt x="2700000" y="5400000"/>
                    </a:cubicBezTo>
                    <a:cubicBezTo>
                      <a:pt x="1208831" y="5400000"/>
                      <a:pt x="0" y="4191169"/>
                      <a:pt x="0" y="2700000"/>
                    </a:cubicBezTo>
                    <a:cubicBezTo>
                      <a:pt x="0" y="1208831"/>
                      <a:pt x="1208831" y="0"/>
                      <a:pt x="270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D9661DB-51E9-F4A5-DBD0-7C45D700D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3040209" y="3396963"/>
              <a:ext cx="720000" cy="720000"/>
            </a:xfrm>
            <a:prstGeom prst="rect">
              <a:avLst/>
            </a:prstGeom>
          </p:spPr>
        </p:pic>
        <p:pic>
          <p:nvPicPr>
            <p:cNvPr id="46" name="Object 66">
              <a:extLst>
                <a:ext uri="{FF2B5EF4-FFF2-40B4-BE49-F238E27FC236}">
                  <a16:creationId xmlns:a16="http://schemas.microsoft.com/office/drawing/2014/main" id="{4E5EAEE0-A1B0-4D80-B42D-B54B0628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929" y="4426869"/>
              <a:ext cx="1021496" cy="73417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F24744F-1621-CBD1-1C07-82B45215AA8D}"/>
              </a:ext>
            </a:extLst>
          </p:cNvPr>
          <p:cNvGrpSpPr/>
          <p:nvPr/>
        </p:nvGrpSpPr>
        <p:grpSpPr>
          <a:xfrm>
            <a:off x="7749219" y="1800433"/>
            <a:ext cx="2463342" cy="3289892"/>
            <a:chOff x="7749219" y="1831606"/>
            <a:chExt cx="2463342" cy="328989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B58DD51-5F8B-95F6-922C-9EA9EB1C44C9}"/>
                </a:ext>
              </a:extLst>
            </p:cNvPr>
            <p:cNvGrpSpPr/>
            <p:nvPr/>
          </p:nvGrpSpPr>
          <p:grpSpPr>
            <a:xfrm>
              <a:off x="7749219" y="1831606"/>
              <a:ext cx="2088000" cy="2088000"/>
              <a:chOff x="8107558" y="3688355"/>
              <a:chExt cx="1980000" cy="198000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C9704EF0-BE89-1D43-CEF0-1A8195252624}"/>
                  </a:ext>
                </a:extLst>
              </p:cNvPr>
              <p:cNvSpPr/>
              <p:nvPr/>
            </p:nvSpPr>
            <p:spPr>
              <a:xfrm rot="2671120">
                <a:off x="8107558" y="3688355"/>
                <a:ext cx="1980000" cy="1980000"/>
              </a:xfrm>
              <a:prstGeom prst="roundRect">
                <a:avLst/>
              </a:prstGeom>
              <a:gradFill>
                <a:gsLst>
                  <a:gs pos="100000">
                    <a:srgbClr val="F7D9BB"/>
                  </a:gs>
                  <a:gs pos="0">
                    <a:srgbClr val="A0712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6F35C58B-AC0B-AEE0-E9F6-A090575CE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445" r="8445"/>
              <a:stretch>
                <a:fillRect/>
              </a:stretch>
            </p:blipFill>
            <p:spPr>
              <a:xfrm>
                <a:off x="8238958" y="3819755"/>
                <a:ext cx="1717200" cy="1717200"/>
              </a:xfrm>
              <a:custGeom>
                <a:avLst/>
                <a:gdLst>
                  <a:gd name="connsiteX0" fmla="*/ 3960000 w 7920000"/>
                  <a:gd name="connsiteY0" fmla="*/ 0 h 7772400"/>
                  <a:gd name="connsiteX1" fmla="*/ 7920000 w 7920000"/>
                  <a:gd name="connsiteY1" fmla="*/ 3960000 h 7772400"/>
                  <a:gd name="connsiteX2" fmla="*/ 5137583 w 7920000"/>
                  <a:gd name="connsiteY2" fmla="*/ 7741966 h 7772400"/>
                  <a:gd name="connsiteX3" fmla="*/ 5030410 w 7920000"/>
                  <a:gd name="connsiteY3" fmla="*/ 7772400 h 7772400"/>
                  <a:gd name="connsiteX4" fmla="*/ 2889591 w 7920000"/>
                  <a:gd name="connsiteY4" fmla="*/ 7772400 h 7772400"/>
                  <a:gd name="connsiteX5" fmla="*/ 2782417 w 7920000"/>
                  <a:gd name="connsiteY5" fmla="*/ 7741966 h 7772400"/>
                  <a:gd name="connsiteX6" fmla="*/ 0 w 7920000"/>
                  <a:gd name="connsiteY6" fmla="*/ 3960000 h 7772400"/>
                  <a:gd name="connsiteX7" fmla="*/ 3960000 w 7920000"/>
                  <a:gd name="connsiteY7" fmla="*/ 0 h 777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20000" h="7772400">
                    <a:moveTo>
                      <a:pt x="3960000" y="0"/>
                    </a:moveTo>
                    <a:cubicBezTo>
                      <a:pt x="6147048" y="0"/>
                      <a:pt x="7920000" y="1772952"/>
                      <a:pt x="7920000" y="3960000"/>
                    </a:cubicBezTo>
                    <a:cubicBezTo>
                      <a:pt x="7920000" y="5736977"/>
                      <a:pt x="6749575" y="7240585"/>
                      <a:pt x="5137583" y="7741966"/>
                    </a:cubicBezTo>
                    <a:lnTo>
                      <a:pt x="5030410" y="7772400"/>
                    </a:lnTo>
                    <a:lnTo>
                      <a:pt x="2889591" y="7772400"/>
                    </a:lnTo>
                    <a:lnTo>
                      <a:pt x="2782417" y="7741966"/>
                    </a:lnTo>
                    <a:cubicBezTo>
                      <a:pt x="1170426" y="7240585"/>
                      <a:pt x="0" y="5736977"/>
                      <a:pt x="0" y="3960000"/>
                    </a:cubicBezTo>
                    <a:cubicBezTo>
                      <a:pt x="0" y="1772952"/>
                      <a:pt x="1772952" y="0"/>
                      <a:pt x="396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D59D864-236C-6BA4-0C99-D57132AF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9492561" y="3529805"/>
              <a:ext cx="720000" cy="720000"/>
            </a:xfrm>
            <a:prstGeom prst="rect">
              <a:avLst/>
            </a:prstGeom>
          </p:spPr>
        </p:pic>
        <p:pic>
          <p:nvPicPr>
            <p:cNvPr id="47" name="Object 67">
              <a:extLst>
                <a:ext uri="{FF2B5EF4-FFF2-40B4-BE49-F238E27FC236}">
                  <a16:creationId xmlns:a16="http://schemas.microsoft.com/office/drawing/2014/main" id="{1A3E2683-EB47-00A6-D042-6D2A1640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8520" y="4426602"/>
              <a:ext cx="716020" cy="694896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178CC9B-BDEA-1FB0-9916-E8AEBDFA68E6}"/>
              </a:ext>
            </a:extLst>
          </p:cNvPr>
          <p:cNvGrpSpPr/>
          <p:nvPr/>
        </p:nvGrpSpPr>
        <p:grpSpPr>
          <a:xfrm>
            <a:off x="4445391" y="1782131"/>
            <a:ext cx="2533021" cy="3302825"/>
            <a:chOff x="4445391" y="1782131"/>
            <a:chExt cx="2533021" cy="330282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CB2E5C8-A946-E9A9-39F5-FFA46030ECF9}"/>
                </a:ext>
              </a:extLst>
            </p:cNvPr>
            <p:cNvGrpSpPr/>
            <p:nvPr/>
          </p:nvGrpSpPr>
          <p:grpSpPr>
            <a:xfrm>
              <a:off x="4445391" y="1782131"/>
              <a:ext cx="2088000" cy="2088000"/>
              <a:chOff x="6665543" y="2480223"/>
              <a:chExt cx="2700000" cy="2700000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68404D3-7E69-C03E-2A4F-F7BBD47E615D}"/>
                  </a:ext>
                </a:extLst>
              </p:cNvPr>
              <p:cNvSpPr/>
              <p:nvPr/>
            </p:nvSpPr>
            <p:spPr>
              <a:xfrm rot="2671120">
                <a:off x="6665543" y="2480223"/>
                <a:ext cx="2700000" cy="2700000"/>
              </a:xfrm>
              <a:prstGeom prst="roundRect">
                <a:avLst/>
              </a:prstGeom>
              <a:gradFill>
                <a:gsLst>
                  <a:gs pos="100000">
                    <a:srgbClr val="4D6C2D"/>
                  </a:gs>
                  <a:gs pos="0">
                    <a:srgbClr val="E4E14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5" name="그림 24" descr="실외, 나무, 노란색, 식물이(가) 표시된 사진&#10;&#10;자동 생성된 설명">
                <a:extLst>
                  <a:ext uri="{FF2B5EF4-FFF2-40B4-BE49-F238E27FC236}">
                    <a16:creationId xmlns:a16="http://schemas.microsoft.com/office/drawing/2014/main" id="{ADCCDF8B-AE10-970B-46E5-52527E1C2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18" t="19513" r="22301" b="24905"/>
              <a:stretch>
                <a:fillRect/>
              </a:stretch>
            </p:blipFill>
            <p:spPr>
              <a:xfrm>
                <a:off x="6845543" y="2672601"/>
                <a:ext cx="2340000" cy="2340000"/>
              </a:xfrm>
              <a:custGeom>
                <a:avLst/>
                <a:gdLst>
                  <a:gd name="connsiteX0" fmla="*/ 2160000 w 4320000"/>
                  <a:gd name="connsiteY0" fmla="*/ 0 h 4320000"/>
                  <a:gd name="connsiteX1" fmla="*/ 4320000 w 4320000"/>
                  <a:gd name="connsiteY1" fmla="*/ 2160000 h 4320000"/>
                  <a:gd name="connsiteX2" fmla="*/ 2160000 w 4320000"/>
                  <a:gd name="connsiteY2" fmla="*/ 4320000 h 4320000"/>
                  <a:gd name="connsiteX3" fmla="*/ 0 w 4320000"/>
                  <a:gd name="connsiteY3" fmla="*/ 2160000 h 4320000"/>
                  <a:gd name="connsiteX4" fmla="*/ 2160000 w 4320000"/>
                  <a:gd name="connsiteY4" fmla="*/ 0 h 43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4320000">
                    <a:moveTo>
                      <a:pt x="2160000" y="0"/>
                    </a:moveTo>
                    <a:cubicBezTo>
                      <a:pt x="3352935" y="0"/>
                      <a:pt x="4320000" y="967065"/>
                      <a:pt x="4320000" y="2160000"/>
                    </a:cubicBezTo>
                    <a:cubicBezTo>
                      <a:pt x="4320000" y="3352935"/>
                      <a:pt x="3352935" y="4320000"/>
                      <a:pt x="2160000" y="4320000"/>
                    </a:cubicBezTo>
                    <a:cubicBezTo>
                      <a:pt x="967065" y="4320000"/>
                      <a:pt x="0" y="3352935"/>
                      <a:pt x="0" y="2160000"/>
                    </a:cubicBezTo>
                    <a:cubicBezTo>
                      <a:pt x="0" y="967065"/>
                      <a:pt x="967065" y="0"/>
                      <a:pt x="2160000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EDF7BFC-9315-30D5-3F66-2E05D846B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6258412" y="3424668"/>
              <a:ext cx="720000" cy="720000"/>
            </a:xfrm>
            <a:prstGeom prst="rect">
              <a:avLst/>
            </a:prstGeom>
          </p:spPr>
        </p:pic>
        <p:pic>
          <p:nvPicPr>
            <p:cNvPr id="48" name="Object 68">
              <a:extLst>
                <a:ext uri="{FF2B5EF4-FFF2-40B4-BE49-F238E27FC236}">
                  <a16:creationId xmlns:a16="http://schemas.microsoft.com/office/drawing/2014/main" id="{A8320993-06EE-4F82-2B9F-B62E38207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7728" y="4390060"/>
              <a:ext cx="1153639" cy="69489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084E6F-CC5F-6B25-F944-EF4D57401AE5}"/>
              </a:ext>
            </a:extLst>
          </p:cNvPr>
          <p:cNvSpPr/>
          <p:nvPr/>
        </p:nvSpPr>
        <p:spPr>
          <a:xfrm>
            <a:off x="4013005" y="5588858"/>
            <a:ext cx="3192658" cy="1044390"/>
          </a:xfrm>
          <a:prstGeom prst="rect">
            <a:avLst/>
          </a:prstGeom>
          <a:solidFill>
            <a:srgbClr val="FFD54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74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ED244422-900C-99E6-4A1F-46F79E251467}"/>
              </a:ext>
            </a:extLst>
          </p:cNvPr>
          <p:cNvGrpSpPr/>
          <p:nvPr/>
        </p:nvGrpSpPr>
        <p:grpSpPr>
          <a:xfrm>
            <a:off x="-5033002" y="-25400"/>
            <a:ext cx="8146478" cy="7920785"/>
            <a:chOff x="139702" y="-25400"/>
            <a:chExt cx="8146478" cy="792078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FDDE530-19F6-940D-D49F-9F0622434AF3}"/>
                </a:ext>
              </a:extLst>
            </p:cNvPr>
            <p:cNvSpPr/>
            <p:nvPr/>
          </p:nvSpPr>
          <p:spPr>
            <a:xfrm>
              <a:off x="139702" y="-25400"/>
              <a:ext cx="8146478" cy="79207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1320395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1320395 w 9210675"/>
                <a:gd name="connsiteY4" fmla="*/ 0 h 7391400"/>
                <a:gd name="connsiteX0" fmla="*/ 0 w 7890280"/>
                <a:gd name="connsiteY0" fmla="*/ 0 h 7373284"/>
                <a:gd name="connsiteX1" fmla="*/ 7890280 w 7890280"/>
                <a:gd name="connsiteY1" fmla="*/ 19050 h 7373284"/>
                <a:gd name="connsiteX2" fmla="*/ 5720865 w 7890280"/>
                <a:gd name="connsiteY2" fmla="*/ 7343090 h 7373284"/>
                <a:gd name="connsiteX3" fmla="*/ 0 w 7890280"/>
                <a:gd name="connsiteY3" fmla="*/ 7373284 h 7373284"/>
                <a:gd name="connsiteX4" fmla="*/ 0 w 7890280"/>
                <a:gd name="connsiteY4" fmla="*/ 0 h 73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280" h="7373284">
                  <a:moveTo>
                    <a:pt x="0" y="0"/>
                  </a:moveTo>
                  <a:lnTo>
                    <a:pt x="7890280" y="19050"/>
                  </a:lnTo>
                  <a:lnTo>
                    <a:pt x="5720865" y="7343090"/>
                  </a:lnTo>
                  <a:lnTo>
                    <a:pt x="0" y="7373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DC587C-1E55-2647-1FD0-5D5B6CC0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166" y="1456744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40D9AF-9A85-816F-00D4-F4BC2F82CA77}"/>
                </a:ext>
              </a:extLst>
            </p:cNvPr>
            <p:cNvSpPr txBox="1"/>
            <p:nvPr/>
          </p:nvSpPr>
          <p:spPr>
            <a:xfrm>
              <a:off x="5871825" y="2871500"/>
              <a:ext cx="10329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#2</a:t>
              </a:r>
            </a:p>
            <a:p>
              <a:r>
                <a:rPr lang="ko-KR" altLang="en-US" sz="2800" b="1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소개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5B4C33-D251-9608-E467-B436CDAF4B35}"/>
              </a:ext>
            </a:extLst>
          </p:cNvPr>
          <p:cNvSpPr txBox="1"/>
          <p:nvPr/>
        </p:nvSpPr>
        <p:spPr>
          <a:xfrm>
            <a:off x="11168062" y="3873500"/>
            <a:ext cx="61139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 및 시연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FAQ</a:t>
            </a:r>
          </a:p>
          <a:p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E53550-8F65-3C6C-66A2-E6F142171463}"/>
              </a:ext>
            </a:extLst>
          </p:cNvPr>
          <p:cNvGrpSpPr/>
          <p:nvPr/>
        </p:nvGrpSpPr>
        <p:grpSpPr>
          <a:xfrm>
            <a:off x="-7290032" y="0"/>
            <a:ext cx="10403508" cy="7946185"/>
            <a:chOff x="-117476" y="-25400"/>
            <a:chExt cx="10403508" cy="7946185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4D3E08E-6708-3068-0D56-FDA6EB911228}"/>
                </a:ext>
              </a:extLst>
            </p:cNvPr>
            <p:cNvSpPr/>
            <p:nvPr/>
          </p:nvSpPr>
          <p:spPr>
            <a:xfrm>
              <a:off x="-117476" y="-25400"/>
              <a:ext cx="10403508" cy="7946185"/>
            </a:xfrm>
            <a:custGeom>
              <a:avLst/>
              <a:gdLst>
                <a:gd name="connsiteX0" fmla="*/ 0 w 10896600"/>
                <a:gd name="connsiteY0" fmla="*/ 0 h 7391400"/>
                <a:gd name="connsiteX1" fmla="*/ 10896600 w 10896600"/>
                <a:gd name="connsiteY1" fmla="*/ 9525 h 7391400"/>
                <a:gd name="connsiteX2" fmla="*/ 7591425 w 10896600"/>
                <a:gd name="connsiteY2" fmla="*/ 7391400 h 7391400"/>
                <a:gd name="connsiteX3" fmla="*/ 0 w 10896600"/>
                <a:gd name="connsiteY3" fmla="*/ 7391400 h 7391400"/>
                <a:gd name="connsiteX4" fmla="*/ 0 w 10896600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591425 w 9210675"/>
                <a:gd name="connsiteY2" fmla="*/ 739140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9210675"/>
                <a:gd name="connsiteY0" fmla="*/ 0 h 7391400"/>
                <a:gd name="connsiteX1" fmla="*/ 9210675 w 9210675"/>
                <a:gd name="connsiteY1" fmla="*/ 19050 h 7391400"/>
                <a:gd name="connsiteX2" fmla="*/ 7041260 w 9210675"/>
                <a:gd name="connsiteY2" fmla="*/ 7343090 h 7391400"/>
                <a:gd name="connsiteX3" fmla="*/ 0 w 9210675"/>
                <a:gd name="connsiteY3" fmla="*/ 7391400 h 7391400"/>
                <a:gd name="connsiteX4" fmla="*/ 0 w 9210675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33796 w 10044471"/>
                <a:gd name="connsiteY3" fmla="*/ 7391400 h 7391400"/>
                <a:gd name="connsiteX4" fmla="*/ 0 w 10044471"/>
                <a:gd name="connsiteY4" fmla="*/ 0 h 7391400"/>
                <a:gd name="connsiteX0" fmla="*/ 0 w 10044471"/>
                <a:gd name="connsiteY0" fmla="*/ 0 h 7391400"/>
                <a:gd name="connsiteX1" fmla="*/ 10044471 w 10044471"/>
                <a:gd name="connsiteY1" fmla="*/ 19050 h 7391400"/>
                <a:gd name="connsiteX2" fmla="*/ 7875056 w 10044471"/>
                <a:gd name="connsiteY2" fmla="*/ 7343090 h 7391400"/>
                <a:gd name="connsiteX3" fmla="*/ 85832 w 10044471"/>
                <a:gd name="connsiteY3" fmla="*/ 7391400 h 7391400"/>
                <a:gd name="connsiteX4" fmla="*/ 0 w 10044471"/>
                <a:gd name="connsiteY4" fmla="*/ 0 h 739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4471" h="7391400">
                  <a:moveTo>
                    <a:pt x="0" y="0"/>
                  </a:moveTo>
                  <a:lnTo>
                    <a:pt x="10044471" y="19050"/>
                  </a:lnTo>
                  <a:lnTo>
                    <a:pt x="7875056" y="7343090"/>
                  </a:lnTo>
                  <a:lnTo>
                    <a:pt x="85832" y="7391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F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1443D3C-FD92-1263-4364-9E76B881E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298" y="1456745"/>
              <a:ext cx="1254119" cy="125411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8805F4-1DDE-4A0F-C881-7E4CBF1921F6}"/>
                </a:ext>
              </a:extLst>
            </p:cNvPr>
            <p:cNvSpPr txBox="1"/>
            <p:nvPr/>
          </p:nvSpPr>
          <p:spPr>
            <a:xfrm>
              <a:off x="7955375" y="2850940"/>
              <a:ext cx="1022698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#1</a:t>
              </a:r>
            </a:p>
            <a:p>
              <a:r>
                <a:rPr lang="ko-KR" altLang="en-US" sz="2800" b="1" dirty="0">
                  <a:solidFill>
                    <a:srgbClr val="2E391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 소개</a:t>
              </a:r>
              <a:endParaRPr lang="en-US" altLang="ko-KR" sz="2800" b="1" dirty="0">
                <a:solidFill>
                  <a:srgbClr val="2E391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E03F6C4-1D06-7E6B-9E26-C9889EEC5D56}"/>
              </a:ext>
            </a:extLst>
          </p:cNvPr>
          <p:cNvSpPr txBox="1"/>
          <p:nvPr/>
        </p:nvSpPr>
        <p:spPr>
          <a:xfrm>
            <a:off x="3981642" y="1980962"/>
            <a:ext cx="12450724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방안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6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3595E-6 5.88235E-7 L -0.32867 -0.001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35" y="-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217 0.00367 L -1.51383E-6 2.54902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6" y="-1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65F8CCE5-5427-EEED-881F-BEEF79DC6A29}"/>
              </a:ext>
            </a:extLst>
          </p:cNvPr>
          <p:cNvSpPr/>
          <p:nvPr/>
        </p:nvSpPr>
        <p:spPr>
          <a:xfrm>
            <a:off x="-1" y="0"/>
            <a:ext cx="10906125" cy="7772400"/>
          </a:xfrm>
          <a:prstGeom prst="rect">
            <a:avLst/>
          </a:prstGeom>
          <a:solidFill>
            <a:schemeClr val="accent3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9604" y="4781788"/>
            <a:ext cx="7094290" cy="68286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085C8D-022D-454A-1DEE-3650B03B0135}"/>
              </a:ext>
            </a:extLst>
          </p:cNvPr>
          <p:cNvGrpSpPr/>
          <p:nvPr/>
        </p:nvGrpSpPr>
        <p:grpSpPr>
          <a:xfrm>
            <a:off x="2615327" y="3135889"/>
            <a:ext cx="1430828" cy="847808"/>
            <a:chOff x="3051362" y="3851332"/>
            <a:chExt cx="781814" cy="47022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863956D-AB0C-098A-8A46-267C711FBF5E}"/>
                </a:ext>
              </a:extLst>
            </p:cNvPr>
            <p:cNvSpPr/>
            <p:nvPr/>
          </p:nvSpPr>
          <p:spPr>
            <a:xfrm>
              <a:off x="3316339" y="3851332"/>
              <a:ext cx="516837" cy="470222"/>
            </a:xfrm>
            <a:prstGeom prst="ellipse">
              <a:avLst/>
            </a:prstGeom>
            <a:solidFill>
              <a:srgbClr val="C8F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1362" y="3935465"/>
              <a:ext cx="772125" cy="3813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1241" y="4538496"/>
            <a:ext cx="1358870" cy="5983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98CA2DF-F67E-4982-0900-6E342B786008}"/>
              </a:ext>
            </a:extLst>
          </p:cNvPr>
          <p:cNvGrpSpPr/>
          <p:nvPr/>
        </p:nvGrpSpPr>
        <p:grpSpPr>
          <a:xfrm>
            <a:off x="4205616" y="2224304"/>
            <a:ext cx="2573235" cy="2327039"/>
            <a:chOff x="4205616" y="2224304"/>
            <a:chExt cx="2573235" cy="23270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F52AD5-EF48-EFB5-DD58-19E260735398}"/>
                </a:ext>
              </a:extLst>
            </p:cNvPr>
            <p:cNvGrpSpPr/>
            <p:nvPr/>
          </p:nvGrpSpPr>
          <p:grpSpPr>
            <a:xfrm>
              <a:off x="4205616" y="2224304"/>
              <a:ext cx="2573235" cy="2327039"/>
              <a:chOff x="4288072" y="3266292"/>
              <a:chExt cx="2573235" cy="232703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960298" y="3594889"/>
                <a:ext cx="479789" cy="365551"/>
                <a:chOff x="5960298" y="3584391"/>
                <a:chExt cx="479789" cy="36555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460000">
                  <a:off x="5960298" y="3584391"/>
                  <a:ext cx="479789" cy="365551"/>
                </a:xfrm>
                <a:prstGeom prst="rect">
                  <a:avLst/>
                </a:prstGeom>
              </p:spPr>
            </p:pic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B48DB1A1-452F-C2BF-954B-FBC7F05BD336}"/>
                  </a:ext>
                </a:extLst>
              </p:cNvPr>
              <p:cNvGrpSpPr/>
              <p:nvPr/>
            </p:nvGrpSpPr>
            <p:grpSpPr>
              <a:xfrm>
                <a:off x="4288072" y="3266292"/>
                <a:ext cx="2573235" cy="2327039"/>
                <a:chOff x="4288072" y="3255794"/>
                <a:chExt cx="2573235" cy="2327039"/>
              </a:xfrm>
            </p:grpSpPr>
            <p:grpSp>
              <p:nvGrpSpPr>
                <p:cNvPr id="1002" name="그룹 1002"/>
                <p:cNvGrpSpPr/>
                <p:nvPr/>
              </p:nvGrpSpPr>
              <p:grpSpPr>
                <a:xfrm>
                  <a:off x="4488525" y="3625500"/>
                  <a:ext cx="1957333" cy="1957333"/>
                  <a:chOff x="4488525" y="3625500"/>
                  <a:chExt cx="1957333" cy="1957333"/>
                </a:xfrm>
              </p:grpSpPr>
              <p:pic>
                <p:nvPicPr>
                  <p:cNvPr id="7" name="Object 6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488525" y="3625500"/>
                    <a:ext cx="1957333" cy="19573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3" name="그룹 1003"/>
                <p:cNvGrpSpPr/>
                <p:nvPr/>
              </p:nvGrpSpPr>
              <p:grpSpPr>
                <a:xfrm>
                  <a:off x="5612183" y="5089846"/>
                  <a:ext cx="1249124" cy="395815"/>
                  <a:chOff x="5612183" y="5089846"/>
                  <a:chExt cx="1249124" cy="395815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5612183" y="5089846"/>
                    <a:ext cx="1249124" cy="3958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4" name="그룹 1004"/>
                <p:cNvGrpSpPr/>
                <p:nvPr/>
              </p:nvGrpSpPr>
              <p:grpSpPr>
                <a:xfrm>
                  <a:off x="4288072" y="3706765"/>
                  <a:ext cx="888249" cy="316593"/>
                  <a:chOff x="4288072" y="3706765"/>
                  <a:chExt cx="888249" cy="31659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4288072" y="3706765"/>
                    <a:ext cx="888249" cy="316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6" name="그룹 1006"/>
                <p:cNvGrpSpPr/>
                <p:nvPr/>
              </p:nvGrpSpPr>
              <p:grpSpPr>
                <a:xfrm>
                  <a:off x="5542833" y="3255794"/>
                  <a:ext cx="612446" cy="466624"/>
                  <a:chOff x="5542833" y="3255794"/>
                  <a:chExt cx="612446" cy="466624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1020000">
                    <a:off x="5542833" y="3255794"/>
                    <a:ext cx="612446" cy="466624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3973" y="3145959"/>
              <a:ext cx="1785098" cy="8919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92899" y="1496340"/>
            <a:ext cx="1665115" cy="696099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2F71CD-031C-90FA-4F6B-7FA20B9FA0B3}"/>
              </a:ext>
            </a:extLst>
          </p:cNvPr>
          <p:cNvGrpSpPr/>
          <p:nvPr/>
        </p:nvGrpSpPr>
        <p:grpSpPr>
          <a:xfrm>
            <a:off x="1255768" y="5124403"/>
            <a:ext cx="1691538" cy="847808"/>
            <a:chOff x="1853042" y="4835104"/>
            <a:chExt cx="924268" cy="47022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6F24468-B881-24C5-FA15-7F5487A6592C}"/>
                </a:ext>
              </a:extLst>
            </p:cNvPr>
            <p:cNvSpPr/>
            <p:nvPr/>
          </p:nvSpPr>
          <p:spPr>
            <a:xfrm>
              <a:off x="2246240" y="4835104"/>
              <a:ext cx="516837" cy="470222"/>
            </a:xfrm>
            <a:prstGeom prst="ellipse">
              <a:avLst/>
            </a:prstGeom>
            <a:solidFill>
              <a:srgbClr val="B5F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53042" y="4896386"/>
              <a:ext cx="924268" cy="3803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45264" y="2043942"/>
            <a:ext cx="1105248" cy="6960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43881" y="3155233"/>
            <a:ext cx="1339436" cy="6960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7571" y="5157970"/>
            <a:ext cx="1806541" cy="6960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55229" y="1448433"/>
            <a:ext cx="1503911" cy="1481607"/>
            <a:chOff x="2802035" y="2923709"/>
            <a:chExt cx="821747" cy="8217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02035" y="2923709"/>
              <a:ext cx="821747" cy="821747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9BF1BEC-D068-0A74-EDB5-52360BAEDA25}"/>
              </a:ext>
            </a:extLst>
          </p:cNvPr>
          <p:cNvGrpSpPr/>
          <p:nvPr/>
        </p:nvGrpSpPr>
        <p:grpSpPr>
          <a:xfrm>
            <a:off x="6277837" y="3634097"/>
            <a:ext cx="2099868" cy="1162415"/>
            <a:chOff x="6775522" y="3727475"/>
            <a:chExt cx="2099868" cy="116241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98494" y="3727475"/>
              <a:ext cx="1179914" cy="1162415"/>
              <a:chOff x="7498494" y="4245177"/>
              <a:chExt cx="644713" cy="64471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98494" y="4245177"/>
                <a:ext cx="644713" cy="644713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75522" y="3907951"/>
              <a:ext cx="2099868" cy="783545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017DAD5-C49D-87F8-52E6-4C4EC47D35EE}"/>
              </a:ext>
            </a:extLst>
          </p:cNvPr>
          <p:cNvGrpSpPr/>
          <p:nvPr/>
        </p:nvGrpSpPr>
        <p:grpSpPr>
          <a:xfrm>
            <a:off x="2889709" y="5211402"/>
            <a:ext cx="1829146" cy="1162415"/>
            <a:chOff x="2972130" y="4571548"/>
            <a:chExt cx="1829146" cy="116241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612369" y="4571548"/>
              <a:ext cx="1179914" cy="1162415"/>
              <a:chOff x="3612369" y="5089250"/>
              <a:chExt cx="644713" cy="64471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12369" y="5089250"/>
                <a:ext cx="644713" cy="64471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72130" y="4791236"/>
              <a:ext cx="1829146" cy="799057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E95B168-7193-C416-DF80-A568FFA5A849}"/>
              </a:ext>
            </a:extLst>
          </p:cNvPr>
          <p:cNvGrpSpPr/>
          <p:nvPr/>
        </p:nvGrpSpPr>
        <p:grpSpPr>
          <a:xfrm>
            <a:off x="458348" y="3048682"/>
            <a:ext cx="2013555" cy="1162415"/>
            <a:chOff x="1630199" y="3772341"/>
            <a:chExt cx="1100220" cy="6447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0199" y="3960440"/>
              <a:ext cx="1100220" cy="381325"/>
            </a:xfrm>
            <a:prstGeom prst="rect">
              <a:avLst/>
            </a:prstGeom>
          </p:spPr>
        </p:pic>
        <p:pic>
          <p:nvPicPr>
            <p:cNvPr id="26" name="Object 39">
              <a:extLst>
                <a:ext uri="{FF2B5EF4-FFF2-40B4-BE49-F238E27FC236}">
                  <a16:creationId xmlns:a16="http://schemas.microsoft.com/office/drawing/2014/main" id="{2C8332B3-E1C3-CD5A-BAA1-06E8991A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76668" y="3772341"/>
              <a:ext cx="644713" cy="644713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5A8FA21-DE28-CDA0-CBD7-1ED1F35B5E85}"/>
              </a:ext>
            </a:extLst>
          </p:cNvPr>
          <p:cNvGrpSpPr/>
          <p:nvPr/>
        </p:nvGrpSpPr>
        <p:grpSpPr>
          <a:xfrm>
            <a:off x="8613599" y="3731587"/>
            <a:ext cx="1449570" cy="1162415"/>
            <a:chOff x="8579527" y="4091448"/>
            <a:chExt cx="1449570" cy="11624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79527" y="4349487"/>
              <a:ext cx="1354582" cy="696082"/>
            </a:xfrm>
            <a:prstGeom prst="rect">
              <a:avLst/>
            </a:prstGeom>
          </p:spPr>
        </p:pic>
        <p:pic>
          <p:nvPicPr>
            <p:cNvPr id="29" name="Object 39">
              <a:extLst>
                <a:ext uri="{FF2B5EF4-FFF2-40B4-BE49-F238E27FC236}">
                  <a16:creationId xmlns:a16="http://schemas.microsoft.com/office/drawing/2014/main" id="{D54EBA88-C955-57E8-93AD-BA63DC8F3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49183" y="4091448"/>
              <a:ext cx="1179914" cy="116241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32D7B96-E4F1-8A18-D373-223A8E2258AA}"/>
              </a:ext>
            </a:extLst>
          </p:cNvPr>
          <p:cNvGrpSpPr/>
          <p:nvPr/>
        </p:nvGrpSpPr>
        <p:grpSpPr>
          <a:xfrm>
            <a:off x="7576686" y="1207938"/>
            <a:ext cx="1706631" cy="1988770"/>
            <a:chOff x="6670543" y="3048066"/>
            <a:chExt cx="932515" cy="11030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85003D7-57C7-AD03-6E0C-19C05DF83142}"/>
                </a:ext>
              </a:extLst>
            </p:cNvPr>
            <p:cNvSpPr/>
            <p:nvPr/>
          </p:nvSpPr>
          <p:spPr>
            <a:xfrm>
              <a:off x="7080462" y="3680880"/>
              <a:ext cx="516837" cy="4702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3295" y="3738868"/>
              <a:ext cx="769763" cy="381325"/>
            </a:xfrm>
            <a:prstGeom prst="rect">
              <a:avLst/>
            </a:prstGeom>
          </p:spPr>
        </p:pic>
        <p:grpSp>
          <p:nvGrpSpPr>
            <p:cNvPr id="31" name="그룹 1008">
              <a:extLst>
                <a:ext uri="{FF2B5EF4-FFF2-40B4-BE49-F238E27FC236}">
                  <a16:creationId xmlns:a16="http://schemas.microsoft.com/office/drawing/2014/main" id="{34891287-7937-FF60-C515-71346171EAFA}"/>
                </a:ext>
              </a:extLst>
            </p:cNvPr>
            <p:cNvGrpSpPr/>
            <p:nvPr/>
          </p:nvGrpSpPr>
          <p:grpSpPr>
            <a:xfrm>
              <a:off x="6670543" y="3048066"/>
              <a:ext cx="644713" cy="644713"/>
              <a:chOff x="3612369" y="5089250"/>
              <a:chExt cx="644713" cy="644713"/>
            </a:xfrm>
          </p:grpSpPr>
          <p:pic>
            <p:nvPicPr>
              <p:cNvPr id="32" name="Object 39">
                <a:extLst>
                  <a:ext uri="{FF2B5EF4-FFF2-40B4-BE49-F238E27FC236}">
                    <a16:creationId xmlns:a16="http://schemas.microsoft.com/office/drawing/2014/main" id="{312BC05B-01A5-796E-5A9D-991529A05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12369" y="5089250"/>
                <a:ext cx="644713" cy="644713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C8768DC-EB27-23FC-622D-F0968978D6BF}"/>
              </a:ext>
            </a:extLst>
          </p:cNvPr>
          <p:cNvGrpSpPr/>
          <p:nvPr/>
        </p:nvGrpSpPr>
        <p:grpSpPr>
          <a:xfrm>
            <a:off x="6148033" y="4967099"/>
            <a:ext cx="1852677" cy="1162415"/>
            <a:chOff x="6021868" y="4784946"/>
            <a:chExt cx="1852677" cy="11624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21868" y="5071710"/>
              <a:ext cx="1852677" cy="697894"/>
            </a:xfrm>
            <a:prstGeom prst="rect">
              <a:avLst/>
            </a:prstGeom>
          </p:spPr>
        </p:pic>
        <p:grpSp>
          <p:nvGrpSpPr>
            <p:cNvPr id="34" name="그룹 1008">
              <a:extLst>
                <a:ext uri="{FF2B5EF4-FFF2-40B4-BE49-F238E27FC236}">
                  <a16:creationId xmlns:a16="http://schemas.microsoft.com/office/drawing/2014/main" id="{042AEBD7-43E7-02D3-75EC-AE204409B73A}"/>
                </a:ext>
              </a:extLst>
            </p:cNvPr>
            <p:cNvGrpSpPr/>
            <p:nvPr/>
          </p:nvGrpSpPr>
          <p:grpSpPr>
            <a:xfrm>
              <a:off x="6612161" y="4784946"/>
              <a:ext cx="1179914" cy="1162415"/>
              <a:chOff x="3404331" y="5171826"/>
              <a:chExt cx="644713" cy="644713"/>
            </a:xfrm>
          </p:grpSpPr>
          <p:pic>
            <p:nvPicPr>
              <p:cNvPr id="36" name="Object 39">
                <a:extLst>
                  <a:ext uri="{FF2B5EF4-FFF2-40B4-BE49-F238E27FC236}">
                    <a16:creationId xmlns:a16="http://schemas.microsoft.com/office/drawing/2014/main" id="{A79084DE-679E-85C0-4968-D2A7FD204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404331" y="5171826"/>
                <a:ext cx="644713" cy="644713"/>
              </a:xfrm>
              <a:prstGeom prst="rect">
                <a:avLst/>
              </a:prstGeom>
            </p:spPr>
          </p:pic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F4E3AA6-C310-C35C-31D9-A133736A9995}"/>
              </a:ext>
            </a:extLst>
          </p:cNvPr>
          <p:cNvSpPr txBox="1"/>
          <p:nvPr/>
        </p:nvSpPr>
        <p:spPr>
          <a:xfrm>
            <a:off x="1970982" y="1860853"/>
            <a:ext cx="202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2D75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스터디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654E-6 -2.28758E-6 L 0.12358 -0.2777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388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ED978429-765F-872B-510E-169253762D39}"/>
              </a:ext>
            </a:extLst>
          </p:cNvPr>
          <p:cNvGrpSpPr/>
          <p:nvPr/>
        </p:nvGrpSpPr>
        <p:grpSpPr>
          <a:xfrm>
            <a:off x="0" y="0"/>
            <a:ext cx="11168062" cy="7772400"/>
            <a:chOff x="-56796" y="426618"/>
            <a:chExt cx="11018353" cy="6929553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654B6EDA-2A6A-84C0-7CBC-3B66E81DD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796" y="426618"/>
              <a:ext cx="11018353" cy="692955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ABA08D-C325-44F2-A8EC-3D5217E2C5BB}"/>
              </a:ext>
            </a:extLst>
          </p:cNvPr>
          <p:cNvGrpSpPr/>
          <p:nvPr/>
        </p:nvGrpSpPr>
        <p:grpSpPr>
          <a:xfrm>
            <a:off x="1164195" y="1270132"/>
            <a:ext cx="9847303" cy="6313896"/>
            <a:chOff x="1204531" y="848709"/>
            <a:chExt cx="9713837" cy="631389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5B439990-152B-083B-946F-7FBA5AF6191B}"/>
                </a:ext>
              </a:extLst>
            </p:cNvPr>
            <p:cNvSpPr/>
            <p:nvPr/>
          </p:nvSpPr>
          <p:spPr>
            <a:xfrm>
              <a:off x="5278886" y="3195753"/>
              <a:ext cx="5639482" cy="1219200"/>
            </a:xfrm>
            <a:custGeom>
              <a:avLst/>
              <a:gdLst>
                <a:gd name="connsiteX0" fmla="*/ 990600 w 9525682"/>
                <a:gd name="connsiteY0" fmla="*/ 0 h 1981200"/>
                <a:gd name="connsiteX1" fmla="*/ 9372600 w 9525682"/>
                <a:gd name="connsiteY1" fmla="*/ 0 h 1981200"/>
                <a:gd name="connsiteX2" fmla="*/ 9473883 w 9525682"/>
                <a:gd name="connsiteY2" fmla="*/ 5115 h 1981200"/>
                <a:gd name="connsiteX3" fmla="*/ 9525682 w 9525682"/>
                <a:gd name="connsiteY3" fmla="*/ 13020 h 1981200"/>
                <a:gd name="connsiteX4" fmla="*/ 9525682 w 9525682"/>
                <a:gd name="connsiteY4" fmla="*/ 1968180 h 1981200"/>
                <a:gd name="connsiteX5" fmla="*/ 9473883 w 9525682"/>
                <a:gd name="connsiteY5" fmla="*/ 1976086 h 1981200"/>
                <a:gd name="connsiteX6" fmla="*/ 9372600 w 9525682"/>
                <a:gd name="connsiteY6" fmla="*/ 1981200 h 1981200"/>
                <a:gd name="connsiteX7" fmla="*/ 990600 w 9525682"/>
                <a:gd name="connsiteY7" fmla="*/ 1981200 h 1981200"/>
                <a:gd name="connsiteX8" fmla="*/ 0 w 9525682"/>
                <a:gd name="connsiteY8" fmla="*/ 990600 h 1981200"/>
                <a:gd name="connsiteX9" fmla="*/ 990600 w 9525682"/>
                <a:gd name="connsiteY9" fmla="*/ 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682" h="1981200">
                  <a:moveTo>
                    <a:pt x="990600" y="0"/>
                  </a:moveTo>
                  <a:lnTo>
                    <a:pt x="9372600" y="0"/>
                  </a:lnTo>
                  <a:cubicBezTo>
                    <a:pt x="9406793" y="0"/>
                    <a:pt x="9440582" y="1733"/>
                    <a:pt x="9473883" y="5115"/>
                  </a:cubicBezTo>
                  <a:lnTo>
                    <a:pt x="9525682" y="13020"/>
                  </a:lnTo>
                  <a:lnTo>
                    <a:pt x="9525682" y="1968180"/>
                  </a:lnTo>
                  <a:lnTo>
                    <a:pt x="9473883" y="1976086"/>
                  </a:lnTo>
                  <a:cubicBezTo>
                    <a:pt x="9440582" y="1979468"/>
                    <a:pt x="9406793" y="1981200"/>
                    <a:pt x="9372600" y="1981200"/>
                  </a:cubicBezTo>
                  <a:lnTo>
                    <a:pt x="990600" y="1981200"/>
                  </a:lnTo>
                  <a:cubicBezTo>
                    <a:pt x="443507" y="1981200"/>
                    <a:pt x="0" y="1537693"/>
                    <a:pt x="0" y="990600"/>
                  </a:cubicBezTo>
                  <a:cubicBezTo>
                    <a:pt x="0" y="443507"/>
                    <a:pt x="443507" y="0"/>
                    <a:pt x="99060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BCC8A2-74AF-4BBD-B227-34DAEDE1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462" y="848709"/>
              <a:ext cx="2091872" cy="209187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D3F9F16-744C-0462-B3C8-43C0CC39B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531" y="2057400"/>
              <a:ext cx="3172355" cy="3172355"/>
            </a:xfrm>
            <a:prstGeom prst="rect">
              <a:avLst/>
            </a:prstGeom>
          </p:spPr>
        </p:pic>
        <p:pic>
          <p:nvPicPr>
            <p:cNvPr id="24" name="그림 23" descr="텍스트, 벡터그래픽, 꽃, 식물이(가) 표시된 사진&#10;&#10;자동 생성된 설명">
              <a:extLst>
                <a:ext uri="{FF2B5EF4-FFF2-40B4-BE49-F238E27FC236}">
                  <a16:creationId xmlns:a16="http://schemas.microsoft.com/office/drawing/2014/main" id="{21FC59E4-DA6E-833D-E394-58F243ACA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291" y="6456709"/>
              <a:ext cx="685800" cy="685800"/>
            </a:xfrm>
            <a:prstGeom prst="rect">
              <a:avLst/>
            </a:prstGeom>
          </p:spPr>
        </p:pic>
        <p:pic>
          <p:nvPicPr>
            <p:cNvPr id="25" name="그림 24" descr="텍스트, 벡터그래픽, 꽃, 식물이(가) 표시된 사진&#10;&#10;자동 생성된 설명">
              <a:extLst>
                <a:ext uri="{FF2B5EF4-FFF2-40B4-BE49-F238E27FC236}">
                  <a16:creationId xmlns:a16="http://schemas.microsoft.com/office/drawing/2014/main" id="{66F4143D-6417-7A41-65BC-30B6AB7B8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177" y="6018139"/>
              <a:ext cx="1144466" cy="11444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C288A6-B9B4-09C3-8334-41209487978B}"/>
                </a:ext>
              </a:extLst>
            </p:cNvPr>
            <p:cNvSpPr txBox="1"/>
            <p:nvPr/>
          </p:nvSpPr>
          <p:spPr>
            <a:xfrm>
              <a:off x="8043862" y="3464776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농부</a:t>
              </a:r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AD137A7-B4D3-C0DA-A9F1-5546DCBFC5B9}"/>
              </a:ext>
            </a:extLst>
          </p:cNvPr>
          <p:cNvSpPr/>
          <p:nvPr/>
        </p:nvSpPr>
        <p:spPr>
          <a:xfrm>
            <a:off x="8700203" y="3143842"/>
            <a:ext cx="695223" cy="406385"/>
          </a:xfrm>
          <a:prstGeom prst="roundRect">
            <a:avLst/>
          </a:prstGeom>
          <a:solidFill>
            <a:srgbClr val="FCC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544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깨굴</a:t>
            </a:r>
            <a:endParaRPr lang="ko-KR" altLang="en-US" sz="2000" dirty="0">
              <a:solidFill>
                <a:srgbClr val="544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94089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443</Words>
  <Application>Microsoft Office PowerPoint</Application>
  <PresentationFormat>사용자 지정</PresentationFormat>
  <Paragraphs>223</Paragraphs>
  <Slides>36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배달의민족 주아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영웅</cp:lastModifiedBy>
  <cp:revision>5</cp:revision>
  <dcterms:created xsi:type="dcterms:W3CDTF">2022-08-11T13:32:35Z</dcterms:created>
  <dcterms:modified xsi:type="dcterms:W3CDTF">2022-08-13T20:41:24Z</dcterms:modified>
</cp:coreProperties>
</file>